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F70B7"/>
    <a:srgbClr val="ABCD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968F8DE-651A-47C8-B37A-4A636C3C9C3C}" v="2" dt="2022-10-13T14:41:24.309"/>
    <p1510:client id="{66B945FC-9446-499A-8A25-DF6C4099EA80}" v="19" dt="2022-10-13T09:20:51.62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058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179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ewis Pearson" userId="cc088ed5-588f-4ee2-877a-2e94566811b8" providerId="ADAL" clId="{5968F8DE-651A-47C8-B37A-4A636C3C9C3C}"/>
    <pc:docChg chg="undo custSel modSld">
      <pc:chgData name="Lewis Pearson" userId="cc088ed5-588f-4ee2-877a-2e94566811b8" providerId="ADAL" clId="{5968F8DE-651A-47C8-B37A-4A636C3C9C3C}" dt="2022-10-13T16:26:08.568" v="133" actId="13926"/>
      <pc:docMkLst>
        <pc:docMk/>
      </pc:docMkLst>
      <pc:sldChg chg="modSp mod">
        <pc:chgData name="Lewis Pearson" userId="cc088ed5-588f-4ee2-877a-2e94566811b8" providerId="ADAL" clId="{5968F8DE-651A-47C8-B37A-4A636C3C9C3C}" dt="2022-10-13T16:26:08.568" v="133" actId="13926"/>
        <pc:sldMkLst>
          <pc:docMk/>
          <pc:sldMk cId="3106743011" sldId="257"/>
        </pc:sldMkLst>
        <pc:spChg chg="mod">
          <ac:chgData name="Lewis Pearson" userId="cc088ed5-588f-4ee2-877a-2e94566811b8" providerId="ADAL" clId="{5968F8DE-651A-47C8-B37A-4A636C3C9C3C}" dt="2022-10-13T14:36:39.339" v="3" actId="14100"/>
          <ac:spMkLst>
            <pc:docMk/>
            <pc:sldMk cId="3106743011" sldId="257"/>
            <ac:spMk id="10" creationId="{1E8EA448-389F-15BF-1F41-31ADD41C4C67}"/>
          </ac:spMkLst>
        </pc:spChg>
        <pc:spChg chg="mod">
          <ac:chgData name="Lewis Pearson" userId="cc088ed5-588f-4ee2-877a-2e94566811b8" providerId="ADAL" clId="{5968F8DE-651A-47C8-B37A-4A636C3C9C3C}" dt="2022-10-13T14:37:28.336" v="14"/>
          <ac:spMkLst>
            <pc:docMk/>
            <pc:sldMk cId="3106743011" sldId="257"/>
            <ac:spMk id="16" creationId="{0617CF2F-1214-C054-4928-458370C83D63}"/>
          </ac:spMkLst>
        </pc:spChg>
        <pc:spChg chg="mod">
          <ac:chgData name="Lewis Pearson" userId="cc088ed5-588f-4ee2-877a-2e94566811b8" providerId="ADAL" clId="{5968F8DE-651A-47C8-B37A-4A636C3C9C3C}" dt="2022-10-13T14:37:20.739" v="12" actId="14100"/>
          <ac:spMkLst>
            <pc:docMk/>
            <pc:sldMk cId="3106743011" sldId="257"/>
            <ac:spMk id="18" creationId="{EDC5E409-85F1-3390-52FA-E08D7002B683}"/>
          </ac:spMkLst>
        </pc:spChg>
        <pc:spChg chg="mod">
          <ac:chgData name="Lewis Pearson" userId="cc088ed5-588f-4ee2-877a-2e94566811b8" providerId="ADAL" clId="{5968F8DE-651A-47C8-B37A-4A636C3C9C3C}" dt="2022-10-13T14:37:22.816" v="13" actId="14100"/>
          <ac:spMkLst>
            <pc:docMk/>
            <pc:sldMk cId="3106743011" sldId="257"/>
            <ac:spMk id="19" creationId="{E13E951D-5AE5-1CEC-7BFB-C08E9D49239E}"/>
          </ac:spMkLst>
        </pc:spChg>
        <pc:spChg chg="mod">
          <ac:chgData name="Lewis Pearson" userId="cc088ed5-588f-4ee2-877a-2e94566811b8" providerId="ADAL" clId="{5968F8DE-651A-47C8-B37A-4A636C3C9C3C}" dt="2022-10-13T14:41:46.623" v="95"/>
          <ac:spMkLst>
            <pc:docMk/>
            <pc:sldMk cId="3106743011" sldId="257"/>
            <ac:spMk id="22" creationId="{1E0428A8-C8AC-443A-4475-F113A760F019}"/>
          </ac:spMkLst>
        </pc:spChg>
        <pc:spChg chg="mod">
          <ac:chgData name="Lewis Pearson" userId="cc088ed5-588f-4ee2-877a-2e94566811b8" providerId="ADAL" clId="{5968F8DE-651A-47C8-B37A-4A636C3C9C3C}" dt="2022-10-13T14:37:35.935" v="15"/>
          <ac:spMkLst>
            <pc:docMk/>
            <pc:sldMk cId="3106743011" sldId="257"/>
            <ac:spMk id="31" creationId="{AF98F06D-E2BA-BDE0-537C-E410A6E066A8}"/>
          </ac:spMkLst>
        </pc:spChg>
        <pc:spChg chg="mod">
          <ac:chgData name="Lewis Pearson" userId="cc088ed5-588f-4ee2-877a-2e94566811b8" providerId="ADAL" clId="{5968F8DE-651A-47C8-B37A-4A636C3C9C3C}" dt="2022-10-13T16:25:46.168" v="124"/>
          <ac:spMkLst>
            <pc:docMk/>
            <pc:sldMk cId="3106743011" sldId="257"/>
            <ac:spMk id="34" creationId="{49067137-F67A-CBF1-A849-D20851A28686}"/>
          </ac:spMkLst>
        </pc:spChg>
        <pc:spChg chg="mod">
          <ac:chgData name="Lewis Pearson" userId="cc088ed5-588f-4ee2-877a-2e94566811b8" providerId="ADAL" clId="{5968F8DE-651A-47C8-B37A-4A636C3C9C3C}" dt="2022-10-13T16:26:08.568" v="133" actId="13926"/>
          <ac:spMkLst>
            <pc:docMk/>
            <pc:sldMk cId="3106743011" sldId="257"/>
            <ac:spMk id="37" creationId="{49B524AC-4E60-4626-2211-7A5CC2FEA733}"/>
          </ac:spMkLst>
        </pc:spChg>
        <pc:spChg chg="mod">
          <ac:chgData name="Lewis Pearson" userId="cc088ed5-588f-4ee2-877a-2e94566811b8" providerId="ADAL" clId="{5968F8DE-651A-47C8-B37A-4A636C3C9C3C}" dt="2022-10-13T16:25:35.487" v="123" actId="13926"/>
          <ac:spMkLst>
            <pc:docMk/>
            <pc:sldMk cId="3106743011" sldId="257"/>
            <ac:spMk id="38" creationId="{1854C95D-C07B-A231-88AB-9A9609C5C3AC}"/>
          </ac:spMkLst>
        </pc:spChg>
        <pc:spChg chg="mod">
          <ac:chgData name="Lewis Pearson" userId="cc088ed5-588f-4ee2-877a-2e94566811b8" providerId="ADAL" clId="{5968F8DE-651A-47C8-B37A-4A636C3C9C3C}" dt="2022-10-13T14:38:47.903" v="77" actId="14"/>
          <ac:spMkLst>
            <pc:docMk/>
            <pc:sldMk cId="3106743011" sldId="257"/>
            <ac:spMk id="39" creationId="{B4EB6D56-D045-00B1-98B9-1438EB0647BD}"/>
          </ac:spMkLst>
        </pc:spChg>
        <pc:spChg chg="mod">
          <ac:chgData name="Lewis Pearson" userId="cc088ed5-588f-4ee2-877a-2e94566811b8" providerId="ADAL" clId="{5968F8DE-651A-47C8-B37A-4A636C3C9C3C}" dt="2022-10-13T14:41:33.884" v="94"/>
          <ac:spMkLst>
            <pc:docMk/>
            <pc:sldMk cId="3106743011" sldId="257"/>
            <ac:spMk id="40" creationId="{8C1C8BC6-9D81-BBC0-4326-DD25623B9746}"/>
          </ac:spMkLst>
        </pc:spChg>
        <pc:spChg chg="mod">
          <ac:chgData name="Lewis Pearson" userId="cc088ed5-588f-4ee2-877a-2e94566811b8" providerId="ADAL" clId="{5968F8DE-651A-47C8-B37A-4A636C3C9C3C}" dt="2022-10-13T14:42:21.896" v="113" actId="1038"/>
          <ac:spMkLst>
            <pc:docMk/>
            <pc:sldMk cId="3106743011" sldId="257"/>
            <ac:spMk id="41" creationId="{6EB13054-7E4D-836D-0497-1312E8D0471F}"/>
          </ac:spMkLst>
        </pc:spChg>
        <pc:spChg chg="mod">
          <ac:chgData name="Lewis Pearson" userId="cc088ed5-588f-4ee2-877a-2e94566811b8" providerId="ADAL" clId="{5968F8DE-651A-47C8-B37A-4A636C3C9C3C}" dt="2022-10-13T16:25:56.910" v="131" actId="6549"/>
          <ac:spMkLst>
            <pc:docMk/>
            <pc:sldMk cId="3106743011" sldId="257"/>
            <ac:spMk id="42" creationId="{8DA0DC21-1959-BD19-2130-590492842780}"/>
          </ac:spMkLst>
        </pc:spChg>
        <pc:spChg chg="mod">
          <ac:chgData name="Lewis Pearson" userId="cc088ed5-588f-4ee2-877a-2e94566811b8" providerId="ADAL" clId="{5968F8DE-651A-47C8-B37A-4A636C3C9C3C}" dt="2022-10-13T14:36:54.421" v="4"/>
          <ac:spMkLst>
            <pc:docMk/>
            <pc:sldMk cId="3106743011" sldId="257"/>
            <ac:spMk id="43" creationId="{FD8D5FB1-DE99-6704-10C9-BCA07C23E787}"/>
          </ac:spMkLst>
        </pc:spChg>
        <pc:spChg chg="mod">
          <ac:chgData name="Lewis Pearson" userId="cc088ed5-588f-4ee2-877a-2e94566811b8" providerId="ADAL" clId="{5968F8DE-651A-47C8-B37A-4A636C3C9C3C}" dt="2022-10-13T16:25:20.856" v="115"/>
          <ac:spMkLst>
            <pc:docMk/>
            <pc:sldMk cId="3106743011" sldId="257"/>
            <ac:spMk id="58" creationId="{E05CB027-58F0-F1C8-7AB9-A495E671A4DA}"/>
          </ac:spMkLst>
        </pc:spChg>
        <pc:spChg chg="mod">
          <ac:chgData name="Lewis Pearson" userId="cc088ed5-588f-4ee2-877a-2e94566811b8" providerId="ADAL" clId="{5968F8DE-651A-47C8-B37A-4A636C3C9C3C}" dt="2022-10-13T14:40:40.386" v="78"/>
          <ac:spMkLst>
            <pc:docMk/>
            <pc:sldMk cId="3106743011" sldId="257"/>
            <ac:spMk id="59" creationId="{309BE4CE-864B-6701-7FF2-4E92931CC43F}"/>
          </ac:spMkLst>
        </pc:spChg>
      </pc:sldChg>
    </pc:docChg>
  </pc:docChgLst>
  <pc:docChgLst>
    <pc:chgData name="Lewis Pearson" userId="cc088ed5-588f-4ee2-877a-2e94566811b8" providerId="ADAL" clId="{66B945FC-9446-499A-8A25-DF6C4099EA80}"/>
    <pc:docChg chg="undo custSel delSld modSld">
      <pc:chgData name="Lewis Pearson" userId="cc088ed5-588f-4ee2-877a-2e94566811b8" providerId="ADAL" clId="{66B945FC-9446-499A-8A25-DF6C4099EA80}" dt="2022-10-13T09:22:52.989" v="451" actId="1036"/>
      <pc:docMkLst>
        <pc:docMk/>
      </pc:docMkLst>
      <pc:sldChg chg="del">
        <pc:chgData name="Lewis Pearson" userId="cc088ed5-588f-4ee2-877a-2e94566811b8" providerId="ADAL" clId="{66B945FC-9446-499A-8A25-DF6C4099EA80}" dt="2022-10-13T09:22:36.031" v="416" actId="47"/>
        <pc:sldMkLst>
          <pc:docMk/>
          <pc:sldMk cId="2251518941" sldId="256"/>
        </pc:sldMkLst>
      </pc:sldChg>
      <pc:sldChg chg="addSp delSp modSp mod">
        <pc:chgData name="Lewis Pearson" userId="cc088ed5-588f-4ee2-877a-2e94566811b8" providerId="ADAL" clId="{66B945FC-9446-499A-8A25-DF6C4099EA80}" dt="2022-10-13T09:22:52.989" v="451" actId="1036"/>
        <pc:sldMkLst>
          <pc:docMk/>
          <pc:sldMk cId="3106743011" sldId="257"/>
        </pc:sldMkLst>
        <pc:spChg chg="mod">
          <ac:chgData name="Lewis Pearson" userId="cc088ed5-588f-4ee2-877a-2e94566811b8" providerId="ADAL" clId="{66B945FC-9446-499A-8A25-DF6C4099EA80}" dt="2022-10-13T09:22:46.381" v="444" actId="14100"/>
          <ac:spMkLst>
            <pc:docMk/>
            <pc:sldMk cId="3106743011" sldId="257"/>
            <ac:spMk id="5" creationId="{384EB8DB-317C-07E4-9335-E352322B6EFA}"/>
          </ac:spMkLst>
        </pc:spChg>
        <pc:spChg chg="mod">
          <ac:chgData name="Lewis Pearson" userId="cc088ed5-588f-4ee2-877a-2e94566811b8" providerId="ADAL" clId="{66B945FC-9446-499A-8A25-DF6C4099EA80}" dt="2022-10-13T09:22:49.190" v="445" actId="14100"/>
          <ac:spMkLst>
            <pc:docMk/>
            <pc:sldMk cId="3106743011" sldId="257"/>
            <ac:spMk id="9" creationId="{6C59C5A7-4980-8F07-CD56-040FB1227E95}"/>
          </ac:spMkLst>
        </pc:spChg>
        <pc:spChg chg="mod">
          <ac:chgData name="Lewis Pearson" userId="cc088ed5-588f-4ee2-877a-2e94566811b8" providerId="ADAL" clId="{66B945FC-9446-499A-8A25-DF6C4099EA80}" dt="2022-10-13T09:22:42.883" v="443" actId="1035"/>
          <ac:spMkLst>
            <pc:docMk/>
            <pc:sldMk cId="3106743011" sldId="257"/>
            <ac:spMk id="10" creationId="{1E8EA448-389F-15BF-1F41-31ADD41C4C67}"/>
          </ac:spMkLst>
        </pc:spChg>
        <pc:spChg chg="mod topLvl">
          <ac:chgData name="Lewis Pearson" userId="cc088ed5-588f-4ee2-877a-2e94566811b8" providerId="ADAL" clId="{66B945FC-9446-499A-8A25-DF6C4099EA80}" dt="2022-10-13T09:20:47.605" v="398" actId="165"/>
          <ac:spMkLst>
            <pc:docMk/>
            <pc:sldMk cId="3106743011" sldId="257"/>
            <ac:spMk id="14" creationId="{763D90F9-48B4-9F24-D2C5-4D9B03124352}"/>
          </ac:spMkLst>
        </pc:spChg>
        <pc:spChg chg="mod topLvl">
          <ac:chgData name="Lewis Pearson" userId="cc088ed5-588f-4ee2-877a-2e94566811b8" providerId="ADAL" clId="{66B945FC-9446-499A-8A25-DF6C4099EA80}" dt="2022-10-13T09:20:47.605" v="398" actId="165"/>
          <ac:spMkLst>
            <pc:docMk/>
            <pc:sldMk cId="3106743011" sldId="257"/>
            <ac:spMk id="15" creationId="{FC01898B-C851-5A70-F6CA-E97CF32634A3}"/>
          </ac:spMkLst>
        </pc:spChg>
        <pc:spChg chg="mod ord">
          <ac:chgData name="Lewis Pearson" userId="cc088ed5-588f-4ee2-877a-2e94566811b8" providerId="ADAL" clId="{66B945FC-9446-499A-8A25-DF6C4099EA80}" dt="2022-10-13T09:19:56.931" v="384" actId="1076"/>
          <ac:spMkLst>
            <pc:docMk/>
            <pc:sldMk cId="3106743011" sldId="257"/>
            <ac:spMk id="16" creationId="{0617CF2F-1214-C054-4928-458370C83D63}"/>
          </ac:spMkLst>
        </pc:spChg>
        <pc:spChg chg="add mod">
          <ac:chgData name="Lewis Pearson" userId="cc088ed5-588f-4ee2-877a-2e94566811b8" providerId="ADAL" clId="{66B945FC-9446-499A-8A25-DF6C4099EA80}" dt="2022-10-13T09:21:56.469" v="412" actId="113"/>
          <ac:spMkLst>
            <pc:docMk/>
            <pc:sldMk cId="3106743011" sldId="257"/>
            <ac:spMk id="18" creationId="{EDC5E409-85F1-3390-52FA-E08D7002B683}"/>
          </ac:spMkLst>
        </pc:spChg>
        <pc:spChg chg="add mod">
          <ac:chgData name="Lewis Pearson" userId="cc088ed5-588f-4ee2-877a-2e94566811b8" providerId="ADAL" clId="{66B945FC-9446-499A-8A25-DF6C4099EA80}" dt="2022-10-13T09:19:50.447" v="381" actId="1076"/>
          <ac:spMkLst>
            <pc:docMk/>
            <pc:sldMk cId="3106743011" sldId="257"/>
            <ac:spMk id="19" creationId="{E13E951D-5AE5-1CEC-7BFB-C08E9D49239E}"/>
          </ac:spMkLst>
        </pc:spChg>
        <pc:spChg chg="add del mod">
          <ac:chgData name="Lewis Pearson" userId="cc088ed5-588f-4ee2-877a-2e94566811b8" providerId="ADAL" clId="{66B945FC-9446-499A-8A25-DF6C4099EA80}" dt="2022-10-13T09:17:59.642" v="340" actId="478"/>
          <ac:spMkLst>
            <pc:docMk/>
            <pc:sldMk cId="3106743011" sldId="257"/>
            <ac:spMk id="20" creationId="{A9009ADB-A968-928B-372D-BB8471A5482F}"/>
          </ac:spMkLst>
        </pc:spChg>
        <pc:spChg chg="add del mod">
          <ac:chgData name="Lewis Pearson" userId="cc088ed5-588f-4ee2-877a-2e94566811b8" providerId="ADAL" clId="{66B945FC-9446-499A-8A25-DF6C4099EA80}" dt="2022-10-13T09:18:00.418" v="341" actId="478"/>
          <ac:spMkLst>
            <pc:docMk/>
            <pc:sldMk cId="3106743011" sldId="257"/>
            <ac:spMk id="21" creationId="{72C55D0A-0FB9-4C76-24CB-5D4DD58A8E2B}"/>
          </ac:spMkLst>
        </pc:spChg>
        <pc:spChg chg="add del mod ord">
          <ac:chgData name="Lewis Pearson" userId="cc088ed5-588f-4ee2-877a-2e94566811b8" providerId="ADAL" clId="{66B945FC-9446-499A-8A25-DF6C4099EA80}" dt="2022-10-13T09:19:56.931" v="384" actId="1076"/>
          <ac:spMkLst>
            <pc:docMk/>
            <pc:sldMk cId="3106743011" sldId="257"/>
            <ac:spMk id="22" creationId="{1E0428A8-C8AC-443A-4475-F113A760F019}"/>
          </ac:spMkLst>
        </pc:spChg>
        <pc:spChg chg="add del mod">
          <ac:chgData name="Lewis Pearson" userId="cc088ed5-588f-4ee2-877a-2e94566811b8" providerId="ADAL" clId="{66B945FC-9446-499A-8A25-DF6C4099EA80}" dt="2022-10-13T09:20:30.282" v="392" actId="478"/>
          <ac:spMkLst>
            <pc:docMk/>
            <pc:sldMk cId="3106743011" sldId="257"/>
            <ac:spMk id="23" creationId="{B6A7723D-82F6-A112-F84E-BC7FF14C636E}"/>
          </ac:spMkLst>
        </pc:spChg>
        <pc:spChg chg="add del mod">
          <ac:chgData name="Lewis Pearson" userId="cc088ed5-588f-4ee2-877a-2e94566811b8" providerId="ADAL" clId="{66B945FC-9446-499A-8A25-DF6C4099EA80}" dt="2022-10-13T09:20:30.282" v="392" actId="478"/>
          <ac:spMkLst>
            <pc:docMk/>
            <pc:sldMk cId="3106743011" sldId="257"/>
            <ac:spMk id="24" creationId="{45754C82-78CE-5BE4-0348-D66250A85004}"/>
          </ac:spMkLst>
        </pc:spChg>
        <pc:spChg chg="add del mod">
          <ac:chgData name="Lewis Pearson" userId="cc088ed5-588f-4ee2-877a-2e94566811b8" providerId="ADAL" clId="{66B945FC-9446-499A-8A25-DF6C4099EA80}" dt="2022-10-13T09:20:54.729" v="401" actId="478"/>
          <ac:spMkLst>
            <pc:docMk/>
            <pc:sldMk cId="3106743011" sldId="257"/>
            <ac:spMk id="25" creationId="{E885AA5C-4244-0096-D5F7-0F20543DADA9}"/>
          </ac:spMkLst>
        </pc:spChg>
        <pc:spChg chg="add del mod">
          <ac:chgData name="Lewis Pearson" userId="cc088ed5-588f-4ee2-877a-2e94566811b8" providerId="ADAL" clId="{66B945FC-9446-499A-8A25-DF6C4099EA80}" dt="2022-10-13T09:20:30.282" v="392" actId="478"/>
          <ac:spMkLst>
            <pc:docMk/>
            <pc:sldMk cId="3106743011" sldId="257"/>
            <ac:spMk id="26" creationId="{735F3059-7607-7586-CCD1-D75E8E99457E}"/>
          </ac:spMkLst>
        </pc:spChg>
        <pc:spChg chg="add del mod">
          <ac:chgData name="Lewis Pearson" userId="cc088ed5-588f-4ee2-877a-2e94566811b8" providerId="ADAL" clId="{66B945FC-9446-499A-8A25-DF6C4099EA80}" dt="2022-10-13T09:20:30.282" v="392" actId="478"/>
          <ac:spMkLst>
            <pc:docMk/>
            <pc:sldMk cId="3106743011" sldId="257"/>
            <ac:spMk id="27" creationId="{AEC84955-BF07-9173-B9CB-1CD98AD7B288}"/>
          </ac:spMkLst>
        </pc:spChg>
        <pc:spChg chg="add del mod">
          <ac:chgData name="Lewis Pearson" userId="cc088ed5-588f-4ee2-877a-2e94566811b8" providerId="ADAL" clId="{66B945FC-9446-499A-8A25-DF6C4099EA80}" dt="2022-10-13T09:21:00.459" v="404" actId="478"/>
          <ac:spMkLst>
            <pc:docMk/>
            <pc:sldMk cId="3106743011" sldId="257"/>
            <ac:spMk id="28" creationId="{C8AF6D5B-AFF5-492D-C2B6-1686E8B0EE6F}"/>
          </ac:spMkLst>
        </pc:spChg>
        <pc:spChg chg="add del mod">
          <ac:chgData name="Lewis Pearson" userId="cc088ed5-588f-4ee2-877a-2e94566811b8" providerId="ADAL" clId="{66B945FC-9446-499A-8A25-DF6C4099EA80}" dt="2022-10-13T09:17:59.642" v="340" actId="478"/>
          <ac:spMkLst>
            <pc:docMk/>
            <pc:sldMk cId="3106743011" sldId="257"/>
            <ac:spMk id="29" creationId="{FF5DB390-B9CA-A5A1-5D63-1F6CE308C089}"/>
          </ac:spMkLst>
        </pc:spChg>
        <pc:spChg chg="add del mod">
          <ac:chgData name="Lewis Pearson" userId="cc088ed5-588f-4ee2-877a-2e94566811b8" providerId="ADAL" clId="{66B945FC-9446-499A-8A25-DF6C4099EA80}" dt="2022-10-13T09:18:00.849" v="342" actId="478"/>
          <ac:spMkLst>
            <pc:docMk/>
            <pc:sldMk cId="3106743011" sldId="257"/>
            <ac:spMk id="30" creationId="{E9AD5C92-64F7-9FC7-7FE3-7252858E6149}"/>
          </ac:spMkLst>
        </pc:spChg>
        <pc:spChg chg="add mod ord">
          <ac:chgData name="Lewis Pearson" userId="cc088ed5-588f-4ee2-877a-2e94566811b8" providerId="ADAL" clId="{66B945FC-9446-499A-8A25-DF6C4099EA80}" dt="2022-10-13T09:19:56.931" v="384" actId="1076"/>
          <ac:spMkLst>
            <pc:docMk/>
            <pc:sldMk cId="3106743011" sldId="257"/>
            <ac:spMk id="31" creationId="{AF98F06D-E2BA-BDE0-537C-E410A6E066A8}"/>
          </ac:spMkLst>
        </pc:spChg>
        <pc:spChg chg="add del mod">
          <ac:chgData name="Lewis Pearson" userId="cc088ed5-588f-4ee2-877a-2e94566811b8" providerId="ADAL" clId="{66B945FC-9446-499A-8A25-DF6C4099EA80}" dt="2022-10-13T09:17:59.642" v="340" actId="478"/>
          <ac:spMkLst>
            <pc:docMk/>
            <pc:sldMk cId="3106743011" sldId="257"/>
            <ac:spMk id="32" creationId="{5D52E5E8-1D11-65B5-7155-B26A5DD0D912}"/>
          </ac:spMkLst>
        </pc:spChg>
        <pc:spChg chg="add del mod">
          <ac:chgData name="Lewis Pearson" userId="cc088ed5-588f-4ee2-877a-2e94566811b8" providerId="ADAL" clId="{66B945FC-9446-499A-8A25-DF6C4099EA80}" dt="2022-10-13T09:18:01.282" v="343" actId="478"/>
          <ac:spMkLst>
            <pc:docMk/>
            <pc:sldMk cId="3106743011" sldId="257"/>
            <ac:spMk id="33" creationId="{72324636-7A25-BA28-43B1-7E088F377371}"/>
          </ac:spMkLst>
        </pc:spChg>
        <pc:spChg chg="add mod ord">
          <ac:chgData name="Lewis Pearson" userId="cc088ed5-588f-4ee2-877a-2e94566811b8" providerId="ADAL" clId="{66B945FC-9446-499A-8A25-DF6C4099EA80}" dt="2022-10-13T09:20:44.807" v="397" actId="14100"/>
          <ac:spMkLst>
            <pc:docMk/>
            <pc:sldMk cId="3106743011" sldId="257"/>
            <ac:spMk id="34" creationId="{49067137-F67A-CBF1-A849-D20851A28686}"/>
          </ac:spMkLst>
        </pc:spChg>
        <pc:spChg chg="add mod">
          <ac:chgData name="Lewis Pearson" userId="cc088ed5-588f-4ee2-877a-2e94566811b8" providerId="ADAL" clId="{66B945FC-9446-499A-8A25-DF6C4099EA80}" dt="2022-10-13T09:21:33.439" v="411" actId="14100"/>
          <ac:spMkLst>
            <pc:docMk/>
            <pc:sldMk cId="3106743011" sldId="257"/>
            <ac:spMk id="35" creationId="{E2F8997C-2252-FD22-E126-26E1143DAD46}"/>
          </ac:spMkLst>
        </pc:spChg>
        <pc:spChg chg="add mod">
          <ac:chgData name="Lewis Pearson" userId="cc088ed5-588f-4ee2-877a-2e94566811b8" providerId="ADAL" clId="{66B945FC-9446-499A-8A25-DF6C4099EA80}" dt="2022-10-13T09:22:05.403" v="414" actId="113"/>
          <ac:spMkLst>
            <pc:docMk/>
            <pc:sldMk cId="3106743011" sldId="257"/>
            <ac:spMk id="37" creationId="{49B524AC-4E60-4626-2211-7A5CC2FEA733}"/>
          </ac:spMkLst>
        </pc:spChg>
        <pc:spChg chg="add mod">
          <ac:chgData name="Lewis Pearson" userId="cc088ed5-588f-4ee2-877a-2e94566811b8" providerId="ADAL" clId="{66B945FC-9446-499A-8A25-DF6C4099EA80}" dt="2022-10-13T09:21:27.648" v="410" actId="1076"/>
          <ac:spMkLst>
            <pc:docMk/>
            <pc:sldMk cId="3106743011" sldId="257"/>
            <ac:spMk id="38" creationId="{1854C95D-C07B-A231-88AB-9A9609C5C3AC}"/>
          </ac:spMkLst>
        </pc:spChg>
        <pc:spChg chg="add mod">
          <ac:chgData name="Lewis Pearson" userId="cc088ed5-588f-4ee2-877a-2e94566811b8" providerId="ADAL" clId="{66B945FC-9446-499A-8A25-DF6C4099EA80}" dt="2022-10-13T09:20:08.649" v="388" actId="15"/>
          <ac:spMkLst>
            <pc:docMk/>
            <pc:sldMk cId="3106743011" sldId="257"/>
            <ac:spMk id="39" creationId="{B4EB6D56-D045-00B1-98B9-1438EB0647BD}"/>
          </ac:spMkLst>
        </pc:spChg>
        <pc:spChg chg="add mod">
          <ac:chgData name="Lewis Pearson" userId="cc088ed5-588f-4ee2-877a-2e94566811b8" providerId="ADAL" clId="{66B945FC-9446-499A-8A25-DF6C4099EA80}" dt="2022-10-13T09:22:13.341" v="415" actId="113"/>
          <ac:spMkLst>
            <pc:docMk/>
            <pc:sldMk cId="3106743011" sldId="257"/>
            <ac:spMk id="40" creationId="{8C1C8BC6-9D81-BBC0-4326-DD25623B9746}"/>
          </ac:spMkLst>
        </pc:spChg>
        <pc:spChg chg="add mod">
          <ac:chgData name="Lewis Pearson" userId="cc088ed5-588f-4ee2-877a-2e94566811b8" providerId="ADAL" clId="{66B945FC-9446-499A-8A25-DF6C4099EA80}" dt="2022-10-13T09:20:20.621" v="390" actId="14100"/>
          <ac:spMkLst>
            <pc:docMk/>
            <pc:sldMk cId="3106743011" sldId="257"/>
            <ac:spMk id="41" creationId="{6EB13054-7E4D-836D-0497-1312E8D0471F}"/>
          </ac:spMkLst>
        </pc:spChg>
        <pc:spChg chg="add mod">
          <ac:chgData name="Lewis Pearson" userId="cc088ed5-588f-4ee2-877a-2e94566811b8" providerId="ADAL" clId="{66B945FC-9446-499A-8A25-DF6C4099EA80}" dt="2022-10-13T09:20:14.760" v="389" actId="14100"/>
          <ac:spMkLst>
            <pc:docMk/>
            <pc:sldMk cId="3106743011" sldId="257"/>
            <ac:spMk id="42" creationId="{8DA0DC21-1959-BD19-2130-590492842780}"/>
          </ac:spMkLst>
        </pc:spChg>
        <pc:spChg chg="add mod">
          <ac:chgData name="Lewis Pearson" userId="cc088ed5-588f-4ee2-877a-2e94566811b8" providerId="ADAL" clId="{66B945FC-9446-499A-8A25-DF6C4099EA80}" dt="2022-10-13T09:16:14.414" v="321" actId="404"/>
          <ac:spMkLst>
            <pc:docMk/>
            <pc:sldMk cId="3106743011" sldId="257"/>
            <ac:spMk id="43" creationId="{FD8D5FB1-DE99-6704-10C9-BCA07C23E787}"/>
          </ac:spMkLst>
        </pc:spChg>
        <pc:spChg chg="add del mod ord">
          <ac:chgData name="Lewis Pearson" userId="cc088ed5-588f-4ee2-877a-2e94566811b8" providerId="ADAL" clId="{66B945FC-9446-499A-8A25-DF6C4099EA80}" dt="2022-10-13T09:19:31.354" v="377" actId="478"/>
          <ac:spMkLst>
            <pc:docMk/>
            <pc:sldMk cId="3106743011" sldId="257"/>
            <ac:spMk id="44" creationId="{B8F385AE-49A1-6A48-42FB-4DC0F6F1FB8C}"/>
          </ac:spMkLst>
        </pc:spChg>
        <pc:spChg chg="add mod topLvl">
          <ac:chgData name="Lewis Pearson" userId="cc088ed5-588f-4ee2-877a-2e94566811b8" providerId="ADAL" clId="{66B945FC-9446-499A-8A25-DF6C4099EA80}" dt="2022-10-13T09:20:47.605" v="398" actId="165"/>
          <ac:spMkLst>
            <pc:docMk/>
            <pc:sldMk cId="3106743011" sldId="257"/>
            <ac:spMk id="45" creationId="{994D2FD2-4982-43BA-262E-D8F11148F0C2}"/>
          </ac:spMkLst>
        </pc:spChg>
        <pc:spChg chg="add mod topLvl">
          <ac:chgData name="Lewis Pearson" userId="cc088ed5-588f-4ee2-877a-2e94566811b8" providerId="ADAL" clId="{66B945FC-9446-499A-8A25-DF6C4099EA80}" dt="2022-10-13T09:20:47.605" v="398" actId="165"/>
          <ac:spMkLst>
            <pc:docMk/>
            <pc:sldMk cId="3106743011" sldId="257"/>
            <ac:spMk id="46" creationId="{28F7C386-9F94-FB2F-C847-369DB7E09A5B}"/>
          </ac:spMkLst>
        </pc:spChg>
        <pc:spChg chg="add mod topLvl">
          <ac:chgData name="Lewis Pearson" userId="cc088ed5-588f-4ee2-877a-2e94566811b8" providerId="ADAL" clId="{66B945FC-9446-499A-8A25-DF6C4099EA80}" dt="2022-10-13T09:20:47.605" v="398" actId="165"/>
          <ac:spMkLst>
            <pc:docMk/>
            <pc:sldMk cId="3106743011" sldId="257"/>
            <ac:spMk id="47" creationId="{CDE8226A-2BC5-640E-45BD-5516D8D0FBC1}"/>
          </ac:spMkLst>
        </pc:spChg>
        <pc:spChg chg="add mod topLvl">
          <ac:chgData name="Lewis Pearson" userId="cc088ed5-588f-4ee2-877a-2e94566811b8" providerId="ADAL" clId="{66B945FC-9446-499A-8A25-DF6C4099EA80}" dt="2022-10-13T09:20:47.605" v="398" actId="165"/>
          <ac:spMkLst>
            <pc:docMk/>
            <pc:sldMk cId="3106743011" sldId="257"/>
            <ac:spMk id="48" creationId="{9A5ECAD4-17FB-8568-9A90-98145CBC500C}"/>
          </ac:spMkLst>
        </pc:spChg>
        <pc:spChg chg="add mod topLvl">
          <ac:chgData name="Lewis Pearson" userId="cc088ed5-588f-4ee2-877a-2e94566811b8" providerId="ADAL" clId="{66B945FC-9446-499A-8A25-DF6C4099EA80}" dt="2022-10-13T09:20:47.605" v="398" actId="165"/>
          <ac:spMkLst>
            <pc:docMk/>
            <pc:sldMk cId="3106743011" sldId="257"/>
            <ac:spMk id="49" creationId="{0C18DEA2-9D67-D7F3-7DBF-5A323DB7B6C3}"/>
          </ac:spMkLst>
        </pc:spChg>
        <pc:spChg chg="add mod topLvl">
          <ac:chgData name="Lewis Pearson" userId="cc088ed5-588f-4ee2-877a-2e94566811b8" providerId="ADAL" clId="{66B945FC-9446-499A-8A25-DF6C4099EA80}" dt="2022-10-13T09:20:47.605" v="398" actId="165"/>
          <ac:spMkLst>
            <pc:docMk/>
            <pc:sldMk cId="3106743011" sldId="257"/>
            <ac:spMk id="50" creationId="{11649F72-2D36-D619-F1A6-02755ECDF845}"/>
          </ac:spMkLst>
        </pc:spChg>
        <pc:spChg chg="add mod">
          <ac:chgData name="Lewis Pearson" userId="cc088ed5-588f-4ee2-877a-2e94566811b8" providerId="ADAL" clId="{66B945FC-9446-499A-8A25-DF6C4099EA80}" dt="2022-10-13T09:20:34.726" v="394" actId="571"/>
          <ac:spMkLst>
            <pc:docMk/>
            <pc:sldMk cId="3106743011" sldId="257"/>
            <ac:spMk id="52" creationId="{AF941E3B-ACFB-F026-C4CB-7E1F0CA4DA9D}"/>
          </ac:spMkLst>
        </pc:spChg>
        <pc:spChg chg="add mod">
          <ac:chgData name="Lewis Pearson" userId="cc088ed5-588f-4ee2-877a-2e94566811b8" providerId="ADAL" clId="{66B945FC-9446-499A-8A25-DF6C4099EA80}" dt="2022-10-13T09:20:34.726" v="394" actId="571"/>
          <ac:spMkLst>
            <pc:docMk/>
            <pc:sldMk cId="3106743011" sldId="257"/>
            <ac:spMk id="53" creationId="{E0C9FE30-56BA-FF02-CC81-3D2CBC2D7A3B}"/>
          </ac:spMkLst>
        </pc:spChg>
        <pc:spChg chg="add mod">
          <ac:chgData name="Lewis Pearson" userId="cc088ed5-588f-4ee2-877a-2e94566811b8" providerId="ADAL" clId="{66B945FC-9446-499A-8A25-DF6C4099EA80}" dt="2022-10-13T09:20:51.626" v="399" actId="571"/>
          <ac:spMkLst>
            <pc:docMk/>
            <pc:sldMk cId="3106743011" sldId="257"/>
            <ac:spMk id="54" creationId="{83C55D52-D7C9-12E0-3205-69DE3AF1EA6B}"/>
          </ac:spMkLst>
        </pc:spChg>
        <pc:spChg chg="add mod">
          <ac:chgData name="Lewis Pearson" userId="cc088ed5-588f-4ee2-877a-2e94566811b8" providerId="ADAL" clId="{66B945FC-9446-499A-8A25-DF6C4099EA80}" dt="2022-10-13T09:20:51.626" v="399" actId="571"/>
          <ac:spMkLst>
            <pc:docMk/>
            <pc:sldMk cId="3106743011" sldId="257"/>
            <ac:spMk id="55" creationId="{98251397-A979-E254-427E-8DC3709CB460}"/>
          </ac:spMkLst>
        </pc:spChg>
        <pc:spChg chg="add mod">
          <ac:chgData name="Lewis Pearson" userId="cc088ed5-588f-4ee2-877a-2e94566811b8" providerId="ADAL" clId="{66B945FC-9446-499A-8A25-DF6C4099EA80}" dt="2022-10-13T09:20:51.626" v="399" actId="571"/>
          <ac:spMkLst>
            <pc:docMk/>
            <pc:sldMk cId="3106743011" sldId="257"/>
            <ac:spMk id="56" creationId="{26453381-44B2-010F-28B9-B3E588BC3A0B}"/>
          </ac:spMkLst>
        </pc:spChg>
        <pc:spChg chg="add mod">
          <ac:chgData name="Lewis Pearson" userId="cc088ed5-588f-4ee2-877a-2e94566811b8" providerId="ADAL" clId="{66B945FC-9446-499A-8A25-DF6C4099EA80}" dt="2022-10-13T09:20:51.626" v="399" actId="571"/>
          <ac:spMkLst>
            <pc:docMk/>
            <pc:sldMk cId="3106743011" sldId="257"/>
            <ac:spMk id="57" creationId="{91C3D7BA-FF37-9951-0249-47EA508FFA6B}"/>
          </ac:spMkLst>
        </pc:spChg>
        <pc:spChg chg="add mod">
          <ac:chgData name="Lewis Pearson" userId="cc088ed5-588f-4ee2-877a-2e94566811b8" providerId="ADAL" clId="{66B945FC-9446-499A-8A25-DF6C4099EA80}" dt="2022-10-13T09:20:56.641" v="402"/>
          <ac:spMkLst>
            <pc:docMk/>
            <pc:sldMk cId="3106743011" sldId="257"/>
            <ac:spMk id="58" creationId="{E05CB027-58F0-F1C8-7AB9-A495E671A4DA}"/>
          </ac:spMkLst>
        </pc:spChg>
        <pc:spChg chg="add mod">
          <ac:chgData name="Lewis Pearson" userId="cc088ed5-588f-4ee2-877a-2e94566811b8" providerId="ADAL" clId="{66B945FC-9446-499A-8A25-DF6C4099EA80}" dt="2022-10-13T09:21:02.328" v="405"/>
          <ac:spMkLst>
            <pc:docMk/>
            <pc:sldMk cId="3106743011" sldId="257"/>
            <ac:spMk id="59" creationId="{309BE4CE-864B-6701-7FF2-4E92931CC43F}"/>
          </ac:spMkLst>
        </pc:spChg>
        <pc:grpChg chg="add del mod">
          <ac:chgData name="Lewis Pearson" userId="cc088ed5-588f-4ee2-877a-2e94566811b8" providerId="ADAL" clId="{66B945FC-9446-499A-8A25-DF6C4099EA80}" dt="2022-10-13T09:20:47.605" v="398" actId="165"/>
          <ac:grpSpMkLst>
            <pc:docMk/>
            <pc:sldMk cId="3106743011" sldId="257"/>
            <ac:grpSpMk id="51" creationId="{6FDEBE2D-F92A-F55D-8D28-7B35F544B5EC}"/>
          </ac:grpSpMkLst>
        </pc:grpChg>
        <pc:picChg chg="del mod">
          <ac:chgData name="Lewis Pearson" userId="cc088ed5-588f-4ee2-877a-2e94566811b8" providerId="ADAL" clId="{66B945FC-9446-499A-8A25-DF6C4099EA80}" dt="2022-10-13T09:16:24.874" v="323" actId="478"/>
          <ac:picMkLst>
            <pc:docMk/>
            <pc:sldMk cId="3106743011" sldId="257"/>
            <ac:picMk id="4" creationId="{DF968B66-F725-EF8E-6364-EAA7CF2ED1BF}"/>
          </ac:picMkLst>
        </pc:picChg>
        <pc:picChg chg="mod">
          <ac:chgData name="Lewis Pearson" userId="cc088ed5-588f-4ee2-877a-2e94566811b8" providerId="ADAL" clId="{66B945FC-9446-499A-8A25-DF6C4099EA80}" dt="2022-10-13T09:22:52.989" v="451" actId="1036"/>
          <ac:picMkLst>
            <pc:docMk/>
            <pc:sldMk cId="3106743011" sldId="257"/>
            <ac:picMk id="7" creationId="{9CF95640-D832-0537-CA8D-3F54BB1C2CD5}"/>
          </ac:picMkLst>
        </pc:picChg>
        <pc:cxnChg chg="mod">
          <ac:chgData name="Lewis Pearson" userId="cc088ed5-588f-4ee2-877a-2e94566811b8" providerId="ADAL" clId="{66B945FC-9446-499A-8A25-DF6C4099EA80}" dt="2022-10-13T09:19:50.447" v="381" actId="1076"/>
          <ac:cxnSpMkLst>
            <pc:docMk/>
            <pc:sldMk cId="3106743011" sldId="257"/>
            <ac:cxnSpMk id="12" creationId="{38AB01CF-8DF2-C926-C15C-46E73516F5CA}"/>
          </ac:cxnSpMkLst>
        </pc:cxn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E79EDD-CC2A-467F-809A-11F61B855A2B}" type="datetimeFigureOut">
              <a:rPr lang="en-GB" smtClean="0"/>
              <a:t>28/10/2022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BC2E22-3BDC-4C62-906A-FC3B2EBA91E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433132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E79EDD-CC2A-467F-809A-11F61B855A2B}" type="datetimeFigureOut">
              <a:rPr lang="en-GB" smtClean="0"/>
              <a:t>28/10/2022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BC2E22-3BDC-4C62-906A-FC3B2EBA91E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43800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E79EDD-CC2A-467F-809A-11F61B855A2B}" type="datetimeFigureOut">
              <a:rPr lang="en-GB" smtClean="0"/>
              <a:t>28/10/2022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BC2E22-3BDC-4C62-906A-FC3B2EBA91E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307412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E79EDD-CC2A-467F-809A-11F61B855A2B}" type="datetimeFigureOut">
              <a:rPr lang="en-GB" smtClean="0"/>
              <a:t>28/10/2022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BC2E22-3BDC-4C62-906A-FC3B2EBA91E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725589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E79EDD-CC2A-467F-809A-11F61B855A2B}" type="datetimeFigureOut">
              <a:rPr lang="en-GB" smtClean="0"/>
              <a:t>28/10/2022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BC2E22-3BDC-4C62-906A-FC3B2EBA91E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18251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E79EDD-CC2A-467F-809A-11F61B855A2B}" type="datetimeFigureOut">
              <a:rPr lang="en-GB" smtClean="0"/>
              <a:t>28/10/2022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BC2E22-3BDC-4C62-906A-FC3B2EBA91E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66334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E79EDD-CC2A-467F-809A-11F61B855A2B}" type="datetimeFigureOut">
              <a:rPr lang="en-GB" smtClean="0"/>
              <a:t>28/10/2022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BC2E22-3BDC-4C62-906A-FC3B2EBA91E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528635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E79EDD-CC2A-467F-809A-11F61B855A2B}" type="datetimeFigureOut">
              <a:rPr lang="en-GB" smtClean="0"/>
              <a:t>28/10/2022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BC2E22-3BDC-4C62-906A-FC3B2EBA91E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02251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E79EDD-CC2A-467F-809A-11F61B855A2B}" type="datetimeFigureOut">
              <a:rPr lang="en-GB" smtClean="0"/>
              <a:t>28/10/2022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BC2E22-3BDC-4C62-906A-FC3B2EBA91E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441740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E79EDD-CC2A-467F-809A-11F61B855A2B}" type="datetimeFigureOut">
              <a:rPr lang="en-GB" smtClean="0"/>
              <a:t>28/10/2022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BC2E22-3BDC-4C62-906A-FC3B2EBA91E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584239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E79EDD-CC2A-467F-809A-11F61B855A2B}" type="datetimeFigureOut">
              <a:rPr lang="en-GB" smtClean="0"/>
              <a:t>28/10/2022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BC2E22-3BDC-4C62-906A-FC3B2EBA91E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955651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E79EDD-CC2A-467F-809A-11F61B855A2B}" type="datetimeFigureOut">
              <a:rPr lang="en-GB" smtClean="0"/>
              <a:t>28/10/2022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BC2E22-3BDC-4C62-906A-FC3B2EBA91E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404795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s://uwtsd.ac.uk/media/uwtsd-website/content-assets/documents/strategies-policies/IT-Acceptable-Use-Policy-cym.pdf" TargetMode="External"/><Relationship Id="rId3" Type="http://schemas.openxmlformats.org/officeDocument/2006/relationships/hyperlink" Target="https://www.uwtsd.ac.uk/media/uwtsd-website/content-assets/documents/academic-office/misc-forms---cymraeg/Polisi_Camymddwyn_Anacademaidd-2022-23.pdf" TargetMode="External"/><Relationship Id="rId7" Type="http://schemas.openxmlformats.org/officeDocument/2006/relationships/hyperlink" Target="https://www.uwtsd.ac.uk/cy/gwasanaethau-myfyrwyr/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uwtsd.ac.uk/cy/hwb/" TargetMode="External"/><Relationship Id="rId5" Type="http://schemas.openxmlformats.org/officeDocument/2006/relationships/hyperlink" Target="https://www.uwtsd.ac.uk/media/uwtsd-website/content-assets/documents/academic-office/misc-forms---cymraeg/Polisi_Addasrwydd_i_Ymarfer_2022-23.pdf" TargetMode="External"/><Relationship Id="rId4" Type="http://schemas.openxmlformats.org/officeDocument/2006/relationships/hyperlink" Target="https://www.uwtsd.ac.uk/cy/ymgysylltu-%C3%A2-myfyrwyr/" TargetMode="External"/><Relationship Id="rId9" Type="http://schemas.openxmlformats.org/officeDocument/2006/relationships/hyperlink" Target="https://uwtsd.ac.uk/media/uwtsd-website/content-assets/documents/strategies-policies/2.0-Student-Smoking-Policy-final-version---Cym.pdf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384EB8DB-317C-07E4-9335-E352322B6EFA}"/>
              </a:ext>
            </a:extLst>
          </p:cNvPr>
          <p:cNvSpPr/>
          <p:nvPr/>
        </p:nvSpPr>
        <p:spPr>
          <a:xfrm>
            <a:off x="0" y="-1"/>
            <a:ext cx="9906000" cy="378375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y-GB"/>
          </a:p>
        </p:txBody>
      </p:sp>
      <p:pic>
        <p:nvPicPr>
          <p:cNvPr id="7" name="Picture 6" descr="Text&#10;&#10;Description automatically generated with medium confidence">
            <a:extLst>
              <a:ext uri="{FF2B5EF4-FFF2-40B4-BE49-F238E27FC236}">
                <a16:creationId xmlns:a16="http://schemas.microsoft.com/office/drawing/2014/main" id="{9CF95640-D832-0537-CA8D-3F54BB1C2CD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8535" y="72253"/>
            <a:ext cx="769190" cy="269196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6C59C5A7-4980-8F07-CD56-040FB1227E95}"/>
              </a:ext>
            </a:extLst>
          </p:cNvPr>
          <p:cNvSpPr/>
          <p:nvPr/>
        </p:nvSpPr>
        <p:spPr>
          <a:xfrm>
            <a:off x="0" y="378374"/>
            <a:ext cx="9906000" cy="528211"/>
          </a:xfrm>
          <a:prstGeom prst="rect">
            <a:avLst/>
          </a:prstGeom>
          <a:solidFill>
            <a:srgbClr val="0F70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y-GB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E8EA448-389F-15BF-1F41-31ADD41C4C67}"/>
              </a:ext>
            </a:extLst>
          </p:cNvPr>
          <p:cNvSpPr txBox="1"/>
          <p:nvPr/>
        </p:nvSpPr>
        <p:spPr>
          <a:xfrm>
            <a:off x="962578" y="382949"/>
            <a:ext cx="79808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y-GB" sz="2800" b="1">
                <a:solidFill>
                  <a:schemeClr val="bg1"/>
                </a:solidFill>
              </a:rPr>
              <a:t>Cod Ymddygiad Myfyrwyr Y Drindod Dewi Sant</a:t>
            </a:r>
            <a:endParaRPr lang="cy-GB" sz="2800">
              <a:solidFill>
                <a:schemeClr val="bg1"/>
              </a:solidFill>
            </a:endParaRP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38AB01CF-8DF2-C926-C15C-46E73516F5CA}"/>
              </a:ext>
            </a:extLst>
          </p:cNvPr>
          <p:cNvCxnSpPr>
            <a:cxnSpLocks/>
          </p:cNvCxnSpPr>
          <p:nvPr/>
        </p:nvCxnSpPr>
        <p:spPr>
          <a:xfrm>
            <a:off x="0" y="1621939"/>
            <a:ext cx="99060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>
            <a:extLst>
              <a:ext uri="{FF2B5EF4-FFF2-40B4-BE49-F238E27FC236}">
                <a16:creationId xmlns:a16="http://schemas.microsoft.com/office/drawing/2014/main" id="{EDC5E409-85F1-3390-52FA-E08D7002B683}"/>
              </a:ext>
            </a:extLst>
          </p:cNvPr>
          <p:cNvSpPr txBox="1"/>
          <p:nvPr/>
        </p:nvSpPr>
        <p:spPr>
          <a:xfrm>
            <a:off x="85972" y="931582"/>
            <a:ext cx="4491928" cy="66300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y-GB" sz="7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Mae'r ddogfen hon yn nodi'r safonau ymddygiad a ddisgwylir gan fyfyrwyr yn Y Drindod Dewi Sant. </a:t>
            </a:r>
            <a:br>
              <a:rPr lang="cy-GB" sz="7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cy-GB" sz="7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Mae’r Drindod Dewi Sant yn disgwyl i'w myfyrwyr ymddwyn mewn modd na fydd yn dwyn anfri ar enw da'r Brifysgol.  Os nad yw ymddygiad myfyriwr yn bodloni'r disgwyliadau a amlinellir yng Nghod Ymddygiad y Myfyriwr, gellid gweithredu </a:t>
            </a:r>
            <a:r>
              <a:rPr lang="cy-GB" sz="7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3"/>
              </a:rPr>
              <a:t>Polisi Camymddwyn Anacademaidd</a:t>
            </a:r>
            <a:r>
              <a:rPr lang="cy-GB" sz="7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 Brifysgol. Ceir enghreifftiau o ymddygiad a allai dorri'r cod ymddygiad hwn yn y Polisi Camymddwyn Anacademaidd.</a:t>
            </a:r>
            <a:endParaRPr lang="cy-GB" sz="7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E13E951D-5AE5-1CEC-7BFB-C08E9D49239E}"/>
              </a:ext>
            </a:extLst>
          </p:cNvPr>
          <p:cNvSpPr txBox="1"/>
          <p:nvPr/>
        </p:nvSpPr>
        <p:spPr>
          <a:xfrm>
            <a:off x="4577901" y="922048"/>
            <a:ext cx="5220638" cy="66300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y-GB" sz="70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Mae'r Brifysgol yn ceisio darparu amgylchedd diogel a chynhwysol i bob myfyriwr, ac felly os bydd unrhyw un yn torri'r cod ymddygiad hwn, byddwn yn ystyried bod hynny’n beth difrifol iawn. Os ydych yn profi ymddygiad sy'n gwrth-ddweud y cod ymddygiad hwn, (e.e. aflonyddu, camymddwyn rhywiol, bwlio drwy’r cyfryngau cymdeithasol), rhowch adroddiad ar yr honiadau i'r Brifysgol  fel yr amlinellir yn y Polisi Camymddwyn Anacademaidd. Bydd y Brifysgol yn ceisio rhoi cymorth i chi fel y bo'n briodol drwy ei gweithdrefnau (gall hyn gynnwys cynigion o gymorth iechyd meddwl a/neu atgyfeirio at gymorth allanol). </a:t>
            </a:r>
            <a:endParaRPr lang="cy-GB" sz="7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E2F8997C-2252-FD22-E126-26E1143DAD46}"/>
              </a:ext>
            </a:extLst>
          </p:cNvPr>
          <p:cNvSpPr/>
          <p:nvPr/>
        </p:nvSpPr>
        <p:spPr>
          <a:xfrm>
            <a:off x="0" y="6803104"/>
            <a:ext cx="9906000" cy="7083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y-GB"/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49B524AC-4E60-4626-2211-7A5CC2FEA733}"/>
              </a:ext>
            </a:extLst>
          </p:cNvPr>
          <p:cNvSpPr txBox="1"/>
          <p:nvPr/>
        </p:nvSpPr>
        <p:spPr>
          <a:xfrm>
            <a:off x="23948" y="1934639"/>
            <a:ext cx="2473569" cy="23255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72000" lvl="0" indent="-720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cy-GB" sz="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Disgwylir i chi weithredu mewn ffordd onest a dilyn y gyfraith.</a:t>
            </a:r>
          </a:p>
          <a:p>
            <a:pPr marL="72000" lvl="0" indent="-720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cy-GB" sz="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Dylech ymgyfarwyddo â pholisïau a rheoliadau cymeradwy'r Brifysgol a glynu wrthynt.</a:t>
            </a:r>
          </a:p>
          <a:p>
            <a:pPr marL="72000" lvl="0" indent="-720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cy-GB" sz="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Dylech fynychu ac ymgysylltu â'ch rhaglen astudio a mynd ati'n rhagweithiol i geisio cymorth pan fo angen fel yr amlinellir yn y </a:t>
            </a:r>
            <a:r>
              <a:rPr lang="cy-GB" sz="800" dirty="0">
                <a:effectLst/>
                <a:ea typeface="Calibri" panose="020F0502020204030204" pitchFamily="34" charset="0"/>
                <a:cs typeface="Times New Roman" panose="02020603050405020304" pitchFamily="18" charset="0"/>
                <a:hlinkClick r:id="rId4"/>
              </a:rPr>
              <a:t>Siarter Myfyrwyr.</a:t>
            </a:r>
            <a:endParaRPr lang="cy-GB" sz="8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2000" lvl="0" indent="-720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cy-GB" sz="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Pan fo'n berthnasol, byddwch yn glynu wrth y safonau proffesiynol perthnasol sy'n ymwneud ag ymddygiad personol a phroffesiynol. Gweler hefyd </a:t>
            </a:r>
            <a:r>
              <a:rPr lang="cy-GB" sz="800" dirty="0">
                <a:effectLst/>
                <a:ea typeface="Calibri" panose="020F0502020204030204" pitchFamily="34" charset="0"/>
                <a:cs typeface="Times New Roman" panose="02020603050405020304" pitchFamily="18" charset="0"/>
                <a:hlinkClick r:id="rId5"/>
              </a:rPr>
              <a:t>Bolisi Addasrwydd i Ymarfer y Brifysgol</a:t>
            </a:r>
            <a:r>
              <a:rPr lang="cy-GB" sz="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72000" lvl="0" indent="-720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cy-GB" sz="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Pan fo hynny'n berthnasol, byddwch yn glynu wrth ddisgwyliadau a gofynion perthnasol y corff rheoleiddio, statudol, i amddiffyn cleifion, defnyddwyr gwasanaeth neu gleientiaid yn awr ac yn y dyfodol bob amser. Gweler hefyd </a:t>
            </a:r>
            <a:r>
              <a:rPr lang="cy-GB" sz="800" dirty="0">
                <a:effectLst/>
                <a:ea typeface="Calibri" panose="020F0502020204030204" pitchFamily="34" charset="0"/>
                <a:cs typeface="Times New Roman" panose="02020603050405020304" pitchFamily="18" charset="0"/>
                <a:hlinkClick r:id="rId5"/>
              </a:rPr>
              <a:t>Bolisi Addasrwydd i Ymarfer y Brifysgol.  </a:t>
            </a:r>
            <a:endParaRPr lang="cy-GB" sz="800" dirty="0">
              <a:effectLst/>
              <a:highlight>
                <a:srgbClr val="FFFF00"/>
              </a:highlight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1854C95D-C07B-A231-88AB-9A9609C5C3AC}"/>
              </a:ext>
            </a:extLst>
          </p:cNvPr>
          <p:cNvSpPr txBox="1"/>
          <p:nvPr/>
        </p:nvSpPr>
        <p:spPr>
          <a:xfrm>
            <a:off x="51519" y="4477596"/>
            <a:ext cx="2457826" cy="219380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72000" lvl="0" indent="-720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cy-GB" sz="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Dylech gydnabod bod pawb yn aelod cyfartal o'r gymuned boed yn athro, yn fyfyriwr, yn weinyddwr, yn lanhawr neu'n weithiwr diogelwch. Dylid dangos yr un parch a chefnogaeth at bawb.</a:t>
            </a:r>
          </a:p>
          <a:p>
            <a:pPr marL="72000" lvl="0" indent="-720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cy-GB" sz="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Ni ddylech fod yn feirniadol o eraill – heb feio na phardduo grwpiau neu unigolion, er enghraifft, pe baent yn cael eu taro’n wael neu mewn angen mewn rhyw ffordd arall.</a:t>
            </a:r>
          </a:p>
          <a:p>
            <a:pPr marL="72000" lvl="0" indent="-720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cy-GB" sz="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Disgwylir i chi helpu eich cyd-fyfyrwyr boed ar y campws, ar-lein neu mewn neuaddau, heb achosi risg i chi a/neu eraill, yn enwedig os ydynt mewn trafferthion neu os nad ydynt yn deall gweithdrefnau. Er enghraifft,  gallwch gynnig help drwy gyfeirio eich cyd-fyfyriwr at y gwasanaeth cymorth priodol (e.e. </a:t>
            </a:r>
            <a:r>
              <a:rPr lang="cy-GB" sz="800" dirty="0">
                <a:effectLst/>
                <a:ea typeface="Calibri" panose="020F0502020204030204" pitchFamily="34" charset="0"/>
                <a:cs typeface="Times New Roman" panose="02020603050405020304" pitchFamily="18" charset="0"/>
                <a:hlinkClick r:id="rId6"/>
              </a:rPr>
              <a:t>Hwb</a:t>
            </a:r>
            <a:r>
              <a:rPr lang="cy-GB" sz="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neu </a:t>
            </a:r>
            <a:r>
              <a:rPr lang="cy-GB" sz="800" dirty="0">
                <a:effectLst/>
                <a:ea typeface="Calibri" panose="020F0502020204030204" pitchFamily="34" charset="0"/>
                <a:cs typeface="Times New Roman" panose="02020603050405020304" pitchFamily="18" charset="0"/>
                <a:hlinkClick r:id="rId7"/>
              </a:rPr>
              <a:t>Wasanaethau Myfyrwyr</a:t>
            </a:r>
            <a:r>
              <a:rPr lang="cy-GB" sz="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).</a:t>
            </a:r>
            <a:endParaRPr lang="cy-GB" sz="800" dirty="0">
              <a:effectLst/>
              <a:highlight>
                <a:srgbClr val="FFFF00"/>
              </a:highlight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B4EB6D56-D045-00B1-98B9-1438EB0647BD}"/>
              </a:ext>
            </a:extLst>
          </p:cNvPr>
          <p:cNvSpPr txBox="1"/>
          <p:nvPr/>
        </p:nvSpPr>
        <p:spPr>
          <a:xfrm>
            <a:off x="4961788" y="1921629"/>
            <a:ext cx="2457826" cy="469615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72000" lvl="0" indent="-720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cy-GB" sz="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Disgwylir i chi ymddwyn yn gyfrifol ac yn gwrtais tuag at eraill.</a:t>
            </a:r>
          </a:p>
          <a:p>
            <a:pPr marL="72000" lvl="0" indent="-720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cy-GB" sz="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Dylech gydnabod pwysigrwydd a gwerth cydraddoldeb ac amrywiaeth yng nghymuned y Brifysgol drwy drin pob aelod o'r Brifysgol ag urddas a pharch yn bersonol a thrwy ddulliau amgen (gan gynnwys yr e-bost, y cyfryngau cymdeithasol, negeseua gwib a negeseuon testun ond heb fod yn gyfyngedig i’r rhain) fel nad ydynt yn teimlo bod rhywun yn aflonyddu arnynt neu’n eu bwlio.</a:t>
            </a:r>
          </a:p>
          <a:p>
            <a:pPr marL="72000" lvl="0" indent="-720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cy-GB" sz="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Dylech ymddwyn mewn modd nad yw'n niweidio neu nad oes ganddo'r potensial i niweidio eraill. Mae hyn yn cynnwys ymatal rhag y canlynol:</a:t>
            </a:r>
          </a:p>
          <a:p>
            <a:pPr marL="171450" indent="-171450">
              <a:lnSpc>
                <a:spcPct val="107000"/>
              </a:lnSpc>
              <a:buFont typeface="Courier New" panose="02070309020205020404" pitchFamily="49" charset="0"/>
              <a:buChar char="o"/>
            </a:pPr>
            <a:r>
              <a:rPr lang="cy-GB" sz="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Ymddygiad ymosodol neu afresymol e.e. gweithredoedd bwlio neu aflonyddu; gan gynnwys aflonyddu sy'n gysylltiedig â'r nodweddion gwarchodedig fel y'u diffinnir yn Neddf Cydraddoldeb 2010;</a:t>
            </a:r>
          </a:p>
          <a:p>
            <a:pPr marL="171450" indent="-171450">
              <a:lnSpc>
                <a:spcPct val="107000"/>
              </a:lnSpc>
              <a:buFont typeface="Courier New" panose="02070309020205020404" pitchFamily="49" charset="0"/>
              <a:buChar char="o"/>
            </a:pPr>
            <a:r>
              <a:rPr lang="cy-GB" sz="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Camymddwyn corfforol e.e. dyrnu, cicio, slapio, brathu, gwthio neu saethu;</a:t>
            </a:r>
          </a:p>
          <a:p>
            <a:pPr marL="171450" indent="-171450">
              <a:lnSpc>
                <a:spcPct val="107000"/>
              </a:lnSpc>
              <a:buFont typeface="Courier New" panose="02070309020205020404" pitchFamily="49" charset="0"/>
              <a:buChar char="o"/>
            </a:pPr>
            <a:r>
              <a:rPr lang="cy-GB" sz="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Camymddwyn rhywiol (gweler y Polisi Camymddwyn Anacademaidd);</a:t>
            </a:r>
          </a:p>
          <a:p>
            <a:pPr marL="171450" indent="-171450">
              <a:lnSpc>
                <a:spcPct val="107000"/>
              </a:lnSpc>
              <a:buFont typeface="Courier New" panose="02070309020205020404" pitchFamily="49" charset="0"/>
              <a:buChar char="o"/>
            </a:pPr>
            <a:r>
              <a:rPr lang="cy-GB" sz="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Bygwth anaf neu drais yn erbyn eraill;</a:t>
            </a:r>
          </a:p>
          <a:p>
            <a:pPr marL="171450" indent="-171450">
              <a:lnSpc>
                <a:spcPct val="107000"/>
              </a:lnSpc>
              <a:buFont typeface="Courier New" panose="02070309020205020404" pitchFamily="49" charset="0"/>
              <a:buChar char="o"/>
            </a:pPr>
            <a:r>
              <a:rPr lang="cy-GB" sz="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Gweithgareddau a allai fod yn drosedd casineb;</a:t>
            </a:r>
          </a:p>
          <a:p>
            <a:pPr marL="171450" indent="-171450">
              <a:lnSpc>
                <a:spcPct val="107000"/>
              </a:lnSpc>
              <a:buFont typeface="Courier New" panose="02070309020205020404" pitchFamily="49" charset="0"/>
              <a:buChar char="o"/>
            </a:pPr>
            <a:r>
              <a:rPr lang="cy-GB" sz="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Gweithgareddau sy'n gysylltiedig â'r gwaith o annog, neu gymryd rhan mewn, gweithredoedd terfysgaeth;</a:t>
            </a:r>
          </a:p>
          <a:p>
            <a:pPr marL="171450" indent="-171450">
              <a:lnSpc>
                <a:spcPct val="107000"/>
              </a:lnSpc>
              <a:buFont typeface="Courier New" panose="02070309020205020404" pitchFamily="49" charset="0"/>
              <a:buChar char="o"/>
            </a:pPr>
            <a:r>
              <a:rPr lang="cy-GB" sz="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Gweithgareddau sy'n lledaenu gwybodaeth anghywir;</a:t>
            </a:r>
          </a:p>
          <a:p>
            <a:pPr marL="171450" indent="-171450">
              <a:lnSpc>
                <a:spcPct val="107000"/>
              </a:lnSpc>
              <a:buFont typeface="Courier New" panose="02070309020205020404" pitchFamily="49" charset="0"/>
              <a:buChar char="o"/>
            </a:pPr>
            <a:r>
              <a:rPr lang="cy-GB" sz="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Gweithgareddau sy'n meithrin naratifau bai.</a:t>
            </a:r>
          </a:p>
          <a:p>
            <a:pPr marL="72000" lvl="0" indent="-720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cy-GB" sz="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Disgwylir i chi barchu hawl eraill i ddal barn sy'n wahanol i'ch barn chi eich hun.   Mae'r Brifysgol yn annog trafodaeth a thrafodaeth barchus. Pan fydd anghytuno neu ddadlau, disgwylir i fyfyrwyr ddefnyddio iaith briodol bob amser.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8C1C8BC6-9D81-BBC0-4326-DD25623B9746}"/>
              </a:ext>
            </a:extLst>
          </p:cNvPr>
          <p:cNvSpPr txBox="1"/>
          <p:nvPr/>
        </p:nvSpPr>
        <p:spPr>
          <a:xfrm>
            <a:off x="2523993" y="4486108"/>
            <a:ext cx="2447091" cy="219380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lnSpc>
                <a:spcPct val="107000"/>
              </a:lnSpc>
            </a:pPr>
            <a:r>
              <a:rPr lang="cy-GB" sz="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Disgwylir:</a:t>
            </a:r>
          </a:p>
          <a:p>
            <a:pPr marL="72000" lvl="0" indent="-720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cy-GB" sz="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I chi drin adeiladau, eiddo a chyfleusterau'r Brifysgol â pharch ac ymatal rhag ymddygiad a allai niweidio amgylchedd y Brifysgol.</a:t>
            </a:r>
          </a:p>
          <a:p>
            <a:pPr marL="72000" lvl="0" indent="-720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cy-GB" sz="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I chi sicrhau bod unrhyw offer neu gyfleusterau’r Drindod Dewi Sant yn cael eu defnyddio'n briodol a chydag ystyriaeth briodol i eraill (e.e. cyfrifiaduron neu offer a rennir, </a:t>
            </a:r>
            <a:r>
              <a:rPr lang="cy-GB" sz="800" dirty="0">
                <a:effectLst/>
                <a:ea typeface="Calibri" panose="020F0502020204030204" pitchFamily="34" charset="0"/>
                <a:cs typeface="Times New Roman" panose="02020603050405020304" pitchFamily="18" charset="0"/>
                <a:hlinkClick r:id="rId8"/>
              </a:rPr>
              <a:t>Polisi Defnydd Derbyniol TG</a:t>
            </a:r>
            <a:r>
              <a:rPr lang="cy-GB" sz="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).</a:t>
            </a:r>
          </a:p>
          <a:p>
            <a:pPr marL="72000" lvl="0" indent="-720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cy-GB" sz="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I chi ddangos parch at amgylchedd y campws (er enghraifft drwy gael gwared ar sbwriel yn briodol).</a:t>
            </a:r>
          </a:p>
          <a:p>
            <a:pPr marL="72000" lvl="0" indent="-720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cy-GB" sz="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I chi eich gwneud eich hun yn ymwybodol o'r trefniadau iechyd a diogelwch yn y Brifysgol (er enghraifft, </a:t>
            </a:r>
            <a:r>
              <a:rPr lang="cy-GB" sz="800" dirty="0">
                <a:effectLst/>
                <a:ea typeface="Calibri" panose="020F0502020204030204" pitchFamily="34" charset="0"/>
                <a:cs typeface="Times New Roman" panose="02020603050405020304" pitchFamily="18" charset="0"/>
                <a:hlinkClick r:id="rId9"/>
              </a:rPr>
              <a:t>Polisi Di-fwg y Brifysgol</a:t>
            </a:r>
            <a:r>
              <a:rPr lang="cy-GB" sz="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).</a:t>
            </a:r>
          </a:p>
          <a:p>
            <a:pPr marL="72000" lvl="0" indent="-720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cy-GB" sz="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Bod gennych eich cerdyn adnabod myfyriwr gyda chi tra byddwch chi ar y campws ac yn defnyddio cyfleusterau'r Brifysgol.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6EB13054-7E4D-836D-0497-1312E8D0471F}"/>
              </a:ext>
            </a:extLst>
          </p:cNvPr>
          <p:cNvSpPr txBox="1"/>
          <p:nvPr/>
        </p:nvSpPr>
        <p:spPr>
          <a:xfrm>
            <a:off x="2483628" y="1916769"/>
            <a:ext cx="2568968" cy="23255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72000" lvl="0" indent="-720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cy-GB" sz="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Rydych chi'n llysgennad i'r Brifysgol bob amser. Mae'r Brifysgol yn disgwyl i chi weithredu'n gyfrifol ac yn barchus yn y gymuned leol a phan fyddwch i ffwrdd o'r amgylchedd lleol (er enghraifft, tra byddwch yn astudio dramor, ar deithiau maes neu leoliadau, neu wrth gynrychioli'r Brifysgol mewn digwyddiadau chwaraeon).</a:t>
            </a:r>
          </a:p>
          <a:p>
            <a:pPr marL="72000" lvl="0" indent="-720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cy-GB" sz="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Dylech ddangos agwedd chwarae teg pan fyddwch yn cynrychioli'r Brifysgol mewn digwyddiadau chwaraeon.</a:t>
            </a:r>
          </a:p>
          <a:p>
            <a:pPr marL="72000" lvl="0" indent="-720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cy-GB" sz="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Wrth ymweld â lleoliadau oddi ar y campws ar gyfer digwyddiadau, dylech drin y cyfleusterau yn y lleoliad yr ydych yn ymweld ag ef, yn ogystal ag unrhyw gludiant sydd wedi'i drefnu i fynd â chi i'ch lleoliad, yn briodol gydag ystyriaeth briodol i eraill.</a:t>
            </a:r>
          </a:p>
          <a:p>
            <a:pPr marL="72000" lvl="0" indent="-720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cy-GB" sz="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Dylech ymddwyn mewn modd sy'n cynnal enw da'r Brifysgol, gan gynnwys pan fyddwch i  ffwrdd o'r campws ar gyfer digwyddiadau chwaraeon neu gymdeithasol sy'n gysylltiedig â'r Brifysgol.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8DA0DC21-1959-BD19-2130-590492842780}"/>
              </a:ext>
            </a:extLst>
          </p:cNvPr>
          <p:cNvSpPr txBox="1"/>
          <p:nvPr/>
        </p:nvSpPr>
        <p:spPr>
          <a:xfrm>
            <a:off x="7430731" y="1934639"/>
            <a:ext cx="2412746" cy="17986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72000" lvl="0" indent="-720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cy-GB" sz="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Disgwylir i chi ymgynghori a dilyn canllawiau cyfredol y llywodraeth a chyngor, arweiniad a rheoliadau’r Brifysgol ynghylch iechyd cyhoeddus gan gynnwys yr angen i aros mewn cwarantin, hunanynysu, neu roi gwybod er mwyn olrhain cysylltiadau.</a:t>
            </a:r>
          </a:p>
          <a:p>
            <a:pPr marL="72000" lvl="0" indent="-720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cy-GB" sz="80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Disgwylir i chi ddilyn yr holl arferion iechyd a diogelwch sy'n ofynnol neu a argymhellir gan weithwyr iechyd proffesiynol megis golchi dwylo'n aml a glanweithdra dwylo.</a:t>
            </a:r>
          </a:p>
          <a:p>
            <a:pPr marL="72000" lvl="0" indent="-720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cy-GB" sz="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Disgwylir i chi lynu wrth bolisïau'r Brifysgol sy'n ymwneud â gwisgo mygydau wyneb a/neu ganllawiau iechyd cyhoeddus eraill. 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FD8D5FB1-DE99-6704-10C9-BCA07C23E787}"/>
              </a:ext>
            </a:extLst>
          </p:cNvPr>
          <p:cNvSpPr txBox="1"/>
          <p:nvPr/>
        </p:nvSpPr>
        <p:spPr>
          <a:xfrm>
            <a:off x="5070736" y="41706"/>
            <a:ext cx="4802553" cy="18620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lnSpc>
                <a:spcPct val="107000"/>
              </a:lnSpc>
              <a:spcAft>
                <a:spcPts val="800"/>
              </a:spcAft>
            </a:pPr>
            <a:r>
              <a:rPr lang="cy-GB" sz="60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Hydref 2022 v3.0</a:t>
            </a:r>
            <a:endParaRPr lang="cy-GB" sz="60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FC01898B-C851-5A70-F6CA-E97CF32634A3}"/>
              </a:ext>
            </a:extLst>
          </p:cNvPr>
          <p:cNvSpPr/>
          <p:nvPr/>
        </p:nvSpPr>
        <p:spPr>
          <a:xfrm>
            <a:off x="127253" y="1713572"/>
            <a:ext cx="2382092" cy="238364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y-GB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763D90F9-48B4-9F24-D2C5-4D9B03124352}"/>
              </a:ext>
            </a:extLst>
          </p:cNvPr>
          <p:cNvSpPr/>
          <p:nvPr/>
        </p:nvSpPr>
        <p:spPr>
          <a:xfrm>
            <a:off x="127253" y="1678405"/>
            <a:ext cx="2382092" cy="238364"/>
          </a:xfrm>
          <a:prstGeom prst="rect">
            <a:avLst/>
          </a:prstGeom>
          <a:solidFill>
            <a:srgbClr val="0F70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y-GB"/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994D2FD2-4982-43BA-262E-D8F11148F0C2}"/>
              </a:ext>
            </a:extLst>
          </p:cNvPr>
          <p:cNvSpPr/>
          <p:nvPr/>
        </p:nvSpPr>
        <p:spPr>
          <a:xfrm>
            <a:off x="2576165" y="1713572"/>
            <a:ext cx="2382092" cy="238364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y-GB"/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28F7C386-9F94-FB2F-C847-369DB7E09A5B}"/>
              </a:ext>
            </a:extLst>
          </p:cNvPr>
          <p:cNvSpPr/>
          <p:nvPr/>
        </p:nvSpPr>
        <p:spPr>
          <a:xfrm>
            <a:off x="2576165" y="1678405"/>
            <a:ext cx="2382092" cy="238364"/>
          </a:xfrm>
          <a:prstGeom prst="rect">
            <a:avLst/>
          </a:prstGeom>
          <a:solidFill>
            <a:srgbClr val="0F70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y-GB"/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CDE8226A-2BC5-640E-45BD-5516D8D0FBC1}"/>
              </a:ext>
            </a:extLst>
          </p:cNvPr>
          <p:cNvSpPr/>
          <p:nvPr/>
        </p:nvSpPr>
        <p:spPr>
          <a:xfrm>
            <a:off x="5027333" y="1713572"/>
            <a:ext cx="2382092" cy="238364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y-GB"/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9A5ECAD4-17FB-8568-9A90-98145CBC500C}"/>
              </a:ext>
            </a:extLst>
          </p:cNvPr>
          <p:cNvSpPr/>
          <p:nvPr/>
        </p:nvSpPr>
        <p:spPr>
          <a:xfrm>
            <a:off x="5027333" y="1678405"/>
            <a:ext cx="2382092" cy="238364"/>
          </a:xfrm>
          <a:prstGeom prst="rect">
            <a:avLst/>
          </a:prstGeom>
          <a:solidFill>
            <a:srgbClr val="0F70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y-GB"/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0C18DEA2-9D67-D7F3-7DBF-5A323DB7B6C3}"/>
              </a:ext>
            </a:extLst>
          </p:cNvPr>
          <p:cNvSpPr/>
          <p:nvPr/>
        </p:nvSpPr>
        <p:spPr>
          <a:xfrm>
            <a:off x="7461385" y="1713572"/>
            <a:ext cx="2382092" cy="238364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y-GB"/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11649F72-2D36-D619-F1A6-02755ECDF845}"/>
              </a:ext>
            </a:extLst>
          </p:cNvPr>
          <p:cNvSpPr/>
          <p:nvPr/>
        </p:nvSpPr>
        <p:spPr>
          <a:xfrm>
            <a:off x="7461385" y="1678405"/>
            <a:ext cx="2382092" cy="238364"/>
          </a:xfrm>
          <a:prstGeom prst="rect">
            <a:avLst/>
          </a:prstGeom>
          <a:solidFill>
            <a:srgbClr val="0F70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y-GB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0617CF2F-1214-C054-4928-458370C83D63}"/>
              </a:ext>
            </a:extLst>
          </p:cNvPr>
          <p:cNvSpPr txBox="1"/>
          <p:nvPr/>
        </p:nvSpPr>
        <p:spPr>
          <a:xfrm>
            <a:off x="115427" y="1678364"/>
            <a:ext cx="238209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y-GB" sz="1000" b="1">
                <a:solidFill>
                  <a:schemeClr val="bg1"/>
                </a:solidFill>
              </a:rPr>
              <a:t>Proffesiynoldeb</a:t>
            </a:r>
            <a:endParaRPr lang="cy-GB" sz="1000">
              <a:solidFill>
                <a:schemeClr val="bg1"/>
              </a:solidFill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1E0428A8-C8AC-443A-4475-F113A760F019}"/>
              </a:ext>
            </a:extLst>
          </p:cNvPr>
          <p:cNvSpPr txBox="1"/>
          <p:nvPr/>
        </p:nvSpPr>
        <p:spPr>
          <a:xfrm>
            <a:off x="2578421" y="1678364"/>
            <a:ext cx="236871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y-GB" sz="1000" b="1">
                <a:solidFill>
                  <a:schemeClr val="bg1"/>
                </a:solidFill>
              </a:rPr>
              <a:t>Cynrychioli'r Brifysgol</a:t>
            </a:r>
            <a:endParaRPr lang="cy-GB" sz="1000">
              <a:solidFill>
                <a:schemeClr val="bg1"/>
              </a:solidFill>
            </a:endParaRP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AF98F06D-E2BA-BDE0-537C-E410A6E066A8}"/>
              </a:ext>
            </a:extLst>
          </p:cNvPr>
          <p:cNvSpPr txBox="1"/>
          <p:nvPr/>
        </p:nvSpPr>
        <p:spPr>
          <a:xfrm>
            <a:off x="5034218" y="1670834"/>
            <a:ext cx="237520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y-GB" sz="1000" b="1">
                <a:solidFill>
                  <a:schemeClr val="bg1"/>
                </a:solidFill>
              </a:rPr>
              <a:t>Parch at Eraill</a:t>
            </a:r>
            <a:endParaRPr lang="cy-GB" sz="1000">
              <a:solidFill>
                <a:schemeClr val="bg1"/>
              </a:solidFill>
            </a:endParaRP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49067137-F67A-CBF1-A849-D20851A28686}"/>
              </a:ext>
            </a:extLst>
          </p:cNvPr>
          <p:cNvSpPr txBox="1"/>
          <p:nvPr/>
        </p:nvSpPr>
        <p:spPr>
          <a:xfrm>
            <a:off x="7600967" y="1678364"/>
            <a:ext cx="211355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y-GB" sz="1000" b="1">
                <a:solidFill>
                  <a:schemeClr val="bg1"/>
                </a:solidFill>
              </a:rPr>
              <a:t>Parch at y gymuned</a:t>
            </a:r>
            <a:endParaRPr lang="cy-GB" sz="1000">
              <a:solidFill>
                <a:schemeClr val="bg1"/>
              </a:solidFill>
            </a:endParaRPr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83C55D52-D7C9-12E0-3205-69DE3AF1EA6B}"/>
              </a:ext>
            </a:extLst>
          </p:cNvPr>
          <p:cNvSpPr/>
          <p:nvPr/>
        </p:nvSpPr>
        <p:spPr>
          <a:xfrm>
            <a:off x="127253" y="4263902"/>
            <a:ext cx="2382092" cy="238364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y-GB"/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98251397-A979-E254-427E-8DC3709CB460}"/>
              </a:ext>
            </a:extLst>
          </p:cNvPr>
          <p:cNvSpPr/>
          <p:nvPr/>
        </p:nvSpPr>
        <p:spPr>
          <a:xfrm>
            <a:off x="127253" y="4228735"/>
            <a:ext cx="2382092" cy="238364"/>
          </a:xfrm>
          <a:prstGeom prst="rect">
            <a:avLst/>
          </a:prstGeom>
          <a:solidFill>
            <a:srgbClr val="0F70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y-GB"/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id="{26453381-44B2-010F-28B9-B3E588BC3A0B}"/>
              </a:ext>
            </a:extLst>
          </p:cNvPr>
          <p:cNvSpPr/>
          <p:nvPr/>
        </p:nvSpPr>
        <p:spPr>
          <a:xfrm>
            <a:off x="2576165" y="4263902"/>
            <a:ext cx="2382092" cy="238364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y-GB"/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91C3D7BA-FF37-9951-0249-47EA508FFA6B}"/>
              </a:ext>
            </a:extLst>
          </p:cNvPr>
          <p:cNvSpPr/>
          <p:nvPr/>
        </p:nvSpPr>
        <p:spPr>
          <a:xfrm>
            <a:off x="2576165" y="4228735"/>
            <a:ext cx="2382092" cy="238364"/>
          </a:xfrm>
          <a:prstGeom prst="rect">
            <a:avLst/>
          </a:prstGeom>
          <a:solidFill>
            <a:srgbClr val="0F70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y-GB"/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E05CB027-58F0-F1C8-7AB9-A495E671A4DA}"/>
              </a:ext>
            </a:extLst>
          </p:cNvPr>
          <p:cNvSpPr txBox="1"/>
          <p:nvPr/>
        </p:nvSpPr>
        <p:spPr>
          <a:xfrm>
            <a:off x="115427" y="4228694"/>
            <a:ext cx="238209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y-GB" sz="1000" b="1">
                <a:solidFill>
                  <a:schemeClr val="bg1"/>
                </a:solidFill>
              </a:rPr>
              <a:t>Gofalu am ein gilydd </a:t>
            </a:r>
            <a:endParaRPr lang="cy-GB" sz="1000">
              <a:solidFill>
                <a:schemeClr val="bg1"/>
              </a:solidFill>
            </a:endParaRP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309BE4CE-864B-6701-7FF2-4E92931CC43F}"/>
              </a:ext>
            </a:extLst>
          </p:cNvPr>
          <p:cNvSpPr txBox="1"/>
          <p:nvPr/>
        </p:nvSpPr>
        <p:spPr>
          <a:xfrm>
            <a:off x="2578421" y="4228694"/>
            <a:ext cx="236871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y-GB" sz="1000" b="1">
                <a:solidFill>
                  <a:schemeClr val="bg1"/>
                </a:solidFill>
              </a:rPr>
              <a:t>Parch at Amgylchedd y Brifysgol</a:t>
            </a:r>
            <a:endParaRPr lang="cy-GB" sz="100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674301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1079</Words>
  <Application>Microsoft Office PowerPoint</Application>
  <PresentationFormat>A4 Paper (210x297 mm)</PresentationFormat>
  <Paragraphs>43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Courier New</vt:lpstr>
      <vt:lpstr>Symbol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Lewis Pearson</dc:creator>
  <cp:lastModifiedBy>Teleri James</cp:lastModifiedBy>
  <cp:revision>3</cp:revision>
  <dcterms:created xsi:type="dcterms:W3CDTF">2022-10-13T08:22:03Z</dcterms:created>
  <dcterms:modified xsi:type="dcterms:W3CDTF">2022-10-28T13:12:43Z</dcterms:modified>
</cp:coreProperties>
</file>