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tags/tag1.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2.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sldIdLst>
    <p:sldId id="256" r:id="rId2"/>
    <p:sldId id="374" r:id="rId3"/>
    <p:sldId id="267" r:id="rId4"/>
    <p:sldId id="375" r:id="rId5"/>
    <p:sldId id="376" r:id="rId6"/>
    <p:sldId id="377" r:id="rId7"/>
    <p:sldId id="378" r:id="rId8"/>
    <p:sldId id="379" r:id="rId9"/>
    <p:sldId id="387" r:id="rId10"/>
    <p:sldId id="380" r:id="rId11"/>
    <p:sldId id="381" r:id="rId12"/>
    <p:sldId id="383" r:id="rId13"/>
    <p:sldId id="391" r:id="rId14"/>
    <p:sldId id="392" r:id="rId15"/>
    <p:sldId id="384" r:id="rId16"/>
    <p:sldId id="385" r:id="rId17"/>
    <p:sldId id="296" r:id="rId18"/>
  </p:sldIdLst>
  <p:sldSz cx="12192000" cy="6858000"/>
  <p:notesSz cx="6858000" cy="9144000"/>
  <p:defaultTextStyle>
    <a:defPPr>
      <a:defRPr lang="en-US"/>
    </a:defPPr>
    <a:lvl1pPr marL="0" algn="l" defTabSz="228600" rtl="0" eaLnBrk="1" latinLnBrk="0" hangingPunct="1">
      <a:defRPr sz="900" kern="1200">
        <a:solidFill>
          <a:schemeClr val="tx1"/>
        </a:solidFill>
        <a:latin typeface="+mn-lt"/>
        <a:ea typeface="+mn-ea"/>
        <a:cs typeface="+mn-cs"/>
      </a:defRPr>
    </a:lvl1pPr>
    <a:lvl2pPr marL="228600" algn="l" defTabSz="228600" rtl="0" eaLnBrk="1" latinLnBrk="0" hangingPunct="1">
      <a:defRPr sz="900" kern="1200">
        <a:solidFill>
          <a:schemeClr val="tx1"/>
        </a:solidFill>
        <a:latin typeface="+mn-lt"/>
        <a:ea typeface="+mn-ea"/>
        <a:cs typeface="+mn-cs"/>
      </a:defRPr>
    </a:lvl2pPr>
    <a:lvl3pPr marL="457200" algn="l" defTabSz="228600" rtl="0" eaLnBrk="1" latinLnBrk="0" hangingPunct="1">
      <a:defRPr sz="900" kern="1200">
        <a:solidFill>
          <a:schemeClr val="tx1"/>
        </a:solidFill>
        <a:latin typeface="+mn-lt"/>
        <a:ea typeface="+mn-ea"/>
        <a:cs typeface="+mn-cs"/>
      </a:defRPr>
    </a:lvl3pPr>
    <a:lvl4pPr marL="685800" algn="l" defTabSz="228600" rtl="0" eaLnBrk="1" latinLnBrk="0" hangingPunct="1">
      <a:defRPr sz="900" kern="1200">
        <a:solidFill>
          <a:schemeClr val="tx1"/>
        </a:solidFill>
        <a:latin typeface="+mn-lt"/>
        <a:ea typeface="+mn-ea"/>
        <a:cs typeface="+mn-cs"/>
      </a:defRPr>
    </a:lvl4pPr>
    <a:lvl5pPr marL="914400" algn="l" defTabSz="228600" rtl="0" eaLnBrk="1" latinLnBrk="0" hangingPunct="1">
      <a:defRPr sz="900" kern="1200">
        <a:solidFill>
          <a:schemeClr val="tx1"/>
        </a:solidFill>
        <a:latin typeface="+mn-lt"/>
        <a:ea typeface="+mn-ea"/>
        <a:cs typeface="+mn-cs"/>
      </a:defRPr>
    </a:lvl5pPr>
    <a:lvl6pPr marL="1143000" algn="l" defTabSz="228600" rtl="0" eaLnBrk="1" latinLnBrk="0" hangingPunct="1">
      <a:defRPr sz="900" kern="1200">
        <a:solidFill>
          <a:schemeClr val="tx1"/>
        </a:solidFill>
        <a:latin typeface="+mn-lt"/>
        <a:ea typeface="+mn-ea"/>
        <a:cs typeface="+mn-cs"/>
      </a:defRPr>
    </a:lvl6pPr>
    <a:lvl7pPr marL="1371600" algn="l" defTabSz="228600" rtl="0" eaLnBrk="1" latinLnBrk="0" hangingPunct="1">
      <a:defRPr sz="900" kern="1200">
        <a:solidFill>
          <a:schemeClr val="tx1"/>
        </a:solidFill>
        <a:latin typeface="+mn-lt"/>
        <a:ea typeface="+mn-ea"/>
        <a:cs typeface="+mn-cs"/>
      </a:defRPr>
    </a:lvl7pPr>
    <a:lvl8pPr marL="1600200" algn="l" defTabSz="228600" rtl="0" eaLnBrk="1" latinLnBrk="0" hangingPunct="1">
      <a:defRPr sz="900" kern="1200">
        <a:solidFill>
          <a:schemeClr val="tx1"/>
        </a:solidFill>
        <a:latin typeface="+mn-lt"/>
        <a:ea typeface="+mn-ea"/>
        <a:cs typeface="+mn-cs"/>
      </a:defRPr>
    </a:lvl8pPr>
    <a:lvl9pPr marL="1828800" algn="l" defTabSz="228600"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isha Soni" initials="AS" lastIdx="6" clrIdx="0">
    <p:extLst>
      <p:ext uri="{19B8F6BF-5375-455C-9EA6-DF929625EA0E}">
        <p15:presenceInfo xmlns:p15="http://schemas.microsoft.com/office/powerpoint/2012/main" userId="Anisha Son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A7B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564" autoAdjust="0"/>
    <p:restoredTop sz="63568" autoAdjust="0"/>
  </p:normalViewPr>
  <p:slideViewPr>
    <p:cSldViewPr snapToGrid="0" showGuides="1">
      <p:cViewPr varScale="1">
        <p:scale>
          <a:sx n="54" d="100"/>
          <a:sy n="54" d="100"/>
        </p:scale>
        <p:origin x="1829" y="62"/>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9EF98D-3309-4869-9E8A-0BC64ED20C27}" type="doc">
      <dgm:prSet loTypeId="urn:microsoft.com/office/officeart/2005/8/layout/process1" loCatId="process" qsTypeId="urn:microsoft.com/office/officeart/2005/8/quickstyle/simple1" qsCatId="simple" csTypeId="urn:microsoft.com/office/officeart/2005/8/colors/accent0_3" csCatId="mainScheme" phldr="1"/>
      <dgm:spPr/>
      <dgm:t>
        <a:bodyPr/>
        <a:lstStyle/>
        <a:p>
          <a:endParaRPr lang="en-GB"/>
        </a:p>
      </dgm:t>
    </dgm:pt>
    <dgm:pt modelId="{1646CFD3-A93E-45D3-AE5B-04DA5ACF7E92}">
      <dgm:prSet phldrT="[Text]" custT="1"/>
      <dgm:spPr/>
      <dgm:t>
        <a:bodyPr/>
        <a:lstStyle/>
        <a:p>
          <a:r>
            <a:rPr lang="en-GB" sz="1400" dirty="0"/>
            <a:t>1. Resource exploration</a:t>
          </a:r>
        </a:p>
      </dgm:t>
    </dgm:pt>
    <dgm:pt modelId="{4E2DE2DE-EDD3-4CC4-AFC4-073AB6CB1AE3}" type="parTrans" cxnId="{5C980342-97C7-4C55-A828-5BBC97FAAF52}">
      <dgm:prSet/>
      <dgm:spPr/>
      <dgm:t>
        <a:bodyPr/>
        <a:lstStyle/>
        <a:p>
          <a:endParaRPr lang="en-GB" sz="1400"/>
        </a:p>
      </dgm:t>
    </dgm:pt>
    <dgm:pt modelId="{4906199F-56D2-4E44-979A-77D81CB963BF}" type="sibTrans" cxnId="{5C980342-97C7-4C55-A828-5BBC97FAAF52}">
      <dgm:prSet custT="1"/>
      <dgm:spPr>
        <a:solidFill>
          <a:srgbClr val="F7F7F7"/>
        </a:solidFill>
      </dgm:spPr>
      <dgm:t>
        <a:bodyPr/>
        <a:lstStyle/>
        <a:p>
          <a:endParaRPr lang="en-GB" sz="1400"/>
        </a:p>
      </dgm:t>
    </dgm:pt>
    <dgm:pt modelId="{E251916E-304C-412F-AE37-4A9AE9751C06}">
      <dgm:prSet phldrT="[Text]" custT="1"/>
      <dgm:spPr/>
      <dgm:t>
        <a:bodyPr/>
        <a:lstStyle/>
        <a:p>
          <a:r>
            <a:rPr lang="en-GB" sz="1400" dirty="0"/>
            <a:t>2. Extraction of key decision variables</a:t>
          </a:r>
        </a:p>
      </dgm:t>
    </dgm:pt>
    <dgm:pt modelId="{AA5D07E6-49FD-4D6D-8CE2-EE929DAAFC99}" type="parTrans" cxnId="{A7C7D4BA-0925-49DB-A045-8C626A7200A7}">
      <dgm:prSet/>
      <dgm:spPr/>
      <dgm:t>
        <a:bodyPr/>
        <a:lstStyle/>
        <a:p>
          <a:endParaRPr lang="en-GB" sz="1400"/>
        </a:p>
      </dgm:t>
    </dgm:pt>
    <dgm:pt modelId="{E35989F6-1DC2-492A-8FDF-B5635DC12053}" type="sibTrans" cxnId="{A7C7D4BA-0925-49DB-A045-8C626A7200A7}">
      <dgm:prSet custT="1"/>
      <dgm:spPr>
        <a:solidFill>
          <a:srgbClr val="F7F7F7"/>
        </a:solidFill>
      </dgm:spPr>
      <dgm:t>
        <a:bodyPr/>
        <a:lstStyle/>
        <a:p>
          <a:endParaRPr lang="en-GB" sz="1400"/>
        </a:p>
      </dgm:t>
    </dgm:pt>
    <dgm:pt modelId="{9C3D59E5-BBF6-4EC6-A6BC-59A5FFBFEEC8}">
      <dgm:prSet phldrT="[Text]" custT="1"/>
      <dgm:spPr/>
      <dgm:t>
        <a:bodyPr/>
        <a:lstStyle/>
        <a:p>
          <a:r>
            <a:rPr lang="en-GB" sz="1400" dirty="0"/>
            <a:t>3. Development of DSM structure </a:t>
          </a:r>
        </a:p>
      </dgm:t>
    </dgm:pt>
    <dgm:pt modelId="{4CE31191-50E8-4C12-9140-501885E0E9E0}" type="parTrans" cxnId="{FC9CEB90-2C48-43FB-A1C8-30AE179BFCA0}">
      <dgm:prSet/>
      <dgm:spPr/>
      <dgm:t>
        <a:bodyPr/>
        <a:lstStyle/>
        <a:p>
          <a:endParaRPr lang="en-GB" sz="1400"/>
        </a:p>
      </dgm:t>
    </dgm:pt>
    <dgm:pt modelId="{84A28593-BE67-4F95-8BA0-93ED5B299663}" type="sibTrans" cxnId="{FC9CEB90-2C48-43FB-A1C8-30AE179BFCA0}">
      <dgm:prSet custT="1"/>
      <dgm:spPr>
        <a:solidFill>
          <a:srgbClr val="F7F7F7"/>
        </a:solidFill>
      </dgm:spPr>
      <dgm:t>
        <a:bodyPr/>
        <a:lstStyle/>
        <a:p>
          <a:endParaRPr lang="en-GB" sz="1400"/>
        </a:p>
      </dgm:t>
    </dgm:pt>
    <dgm:pt modelId="{B897A066-FBB7-4303-AB09-6A139B1ED4AD}">
      <dgm:prSet phldrT="[Text]" custT="1"/>
      <dgm:spPr/>
      <dgm:t>
        <a:bodyPr/>
        <a:lstStyle/>
        <a:p>
          <a:r>
            <a:rPr lang="en-GB" sz="1400" dirty="0"/>
            <a:t>4. Development of treatment recommendations</a:t>
          </a:r>
        </a:p>
      </dgm:t>
    </dgm:pt>
    <dgm:pt modelId="{C78B2AD4-915A-4612-B064-7A9336965F9B}" type="parTrans" cxnId="{15E1439D-36F9-4443-9272-0132CC778EB6}">
      <dgm:prSet/>
      <dgm:spPr/>
      <dgm:t>
        <a:bodyPr/>
        <a:lstStyle/>
        <a:p>
          <a:endParaRPr lang="en-GB" sz="1400"/>
        </a:p>
      </dgm:t>
    </dgm:pt>
    <dgm:pt modelId="{AA2B31E8-8FAD-4CDB-8BF2-3352D8CB0C75}" type="sibTrans" cxnId="{15E1439D-36F9-4443-9272-0132CC778EB6}">
      <dgm:prSet custT="1"/>
      <dgm:spPr>
        <a:solidFill>
          <a:srgbClr val="F7F7F7"/>
        </a:solidFill>
      </dgm:spPr>
      <dgm:t>
        <a:bodyPr/>
        <a:lstStyle/>
        <a:p>
          <a:endParaRPr lang="en-GB" sz="1400"/>
        </a:p>
      </dgm:t>
    </dgm:pt>
    <dgm:pt modelId="{052624B1-37B9-4DD6-911F-C9F5E7458E07}">
      <dgm:prSet phldrT="[Text]" custT="1"/>
      <dgm:spPr/>
      <dgm:t>
        <a:bodyPr/>
        <a:lstStyle/>
        <a:p>
          <a:r>
            <a:rPr lang="en-GB" sz="1400" dirty="0"/>
            <a:t>5. Transfer DSM to </a:t>
          </a:r>
          <a:r>
            <a:rPr lang="en-GB" sz="1400" dirty="0" err="1"/>
            <a:t>MicroGuide</a:t>
          </a:r>
          <a:r>
            <a:rPr lang="en-GB" sz="1400" dirty="0"/>
            <a:t>™ application  </a:t>
          </a:r>
        </a:p>
      </dgm:t>
    </dgm:pt>
    <dgm:pt modelId="{86CD91B2-5927-49CD-9583-E251A38F181C}" type="parTrans" cxnId="{F9175E8A-81E4-4741-808A-F9C3D6067A3F}">
      <dgm:prSet/>
      <dgm:spPr/>
      <dgm:t>
        <a:bodyPr/>
        <a:lstStyle/>
        <a:p>
          <a:endParaRPr lang="en-GB" sz="1400"/>
        </a:p>
      </dgm:t>
    </dgm:pt>
    <dgm:pt modelId="{540D97E2-EB39-4DD0-85A4-828894CEB12A}" type="sibTrans" cxnId="{F9175E8A-81E4-4741-808A-F9C3D6067A3F}">
      <dgm:prSet custT="1"/>
      <dgm:spPr>
        <a:solidFill>
          <a:srgbClr val="F7F7F7"/>
        </a:solidFill>
      </dgm:spPr>
      <dgm:t>
        <a:bodyPr/>
        <a:lstStyle/>
        <a:p>
          <a:endParaRPr lang="en-GB" sz="1400"/>
        </a:p>
      </dgm:t>
    </dgm:pt>
    <dgm:pt modelId="{AB7A13E6-A396-4551-AFEE-7D56F296748B}">
      <dgm:prSet phldrT="[Text]" custT="1"/>
      <dgm:spPr/>
      <dgm:t>
        <a:bodyPr/>
        <a:lstStyle/>
        <a:p>
          <a:r>
            <a:rPr lang="en-GB" sz="1400" dirty="0"/>
            <a:t>6. Locally developed DSM  ready for demo</a:t>
          </a:r>
        </a:p>
      </dgm:t>
    </dgm:pt>
    <dgm:pt modelId="{7FDFB969-E98A-458D-947E-CD8448693590}" type="parTrans" cxnId="{7328274C-EF94-447F-940F-73C1FE9957DF}">
      <dgm:prSet/>
      <dgm:spPr/>
      <dgm:t>
        <a:bodyPr/>
        <a:lstStyle/>
        <a:p>
          <a:endParaRPr lang="en-GB" sz="1400"/>
        </a:p>
      </dgm:t>
    </dgm:pt>
    <dgm:pt modelId="{B88B0DBC-7360-4C25-B9D3-73F177CD3478}" type="sibTrans" cxnId="{7328274C-EF94-447F-940F-73C1FE9957DF}">
      <dgm:prSet/>
      <dgm:spPr/>
      <dgm:t>
        <a:bodyPr/>
        <a:lstStyle/>
        <a:p>
          <a:endParaRPr lang="en-GB" sz="1400"/>
        </a:p>
      </dgm:t>
    </dgm:pt>
    <dgm:pt modelId="{9A32CA04-31C6-4214-8288-157BE63D4B48}" type="pres">
      <dgm:prSet presAssocID="{A89EF98D-3309-4869-9E8A-0BC64ED20C27}" presName="Name0" presStyleCnt="0">
        <dgm:presLayoutVars>
          <dgm:dir/>
          <dgm:resizeHandles val="exact"/>
        </dgm:presLayoutVars>
      </dgm:prSet>
      <dgm:spPr/>
    </dgm:pt>
    <dgm:pt modelId="{792A04BD-EC9B-4E63-B04F-23ED83F0634F}" type="pres">
      <dgm:prSet presAssocID="{1646CFD3-A93E-45D3-AE5B-04DA5ACF7E92}" presName="node" presStyleLbl="node1" presStyleIdx="0" presStyleCnt="6">
        <dgm:presLayoutVars>
          <dgm:bulletEnabled val="1"/>
        </dgm:presLayoutVars>
      </dgm:prSet>
      <dgm:spPr/>
    </dgm:pt>
    <dgm:pt modelId="{231B68D7-1D22-41A9-9352-03CDCC3A772C}" type="pres">
      <dgm:prSet presAssocID="{4906199F-56D2-4E44-979A-77D81CB963BF}" presName="sibTrans" presStyleLbl="sibTrans2D1" presStyleIdx="0" presStyleCnt="5"/>
      <dgm:spPr/>
    </dgm:pt>
    <dgm:pt modelId="{AE164763-85B1-48E1-9F8D-7C32A27C1F50}" type="pres">
      <dgm:prSet presAssocID="{4906199F-56D2-4E44-979A-77D81CB963BF}" presName="connectorText" presStyleLbl="sibTrans2D1" presStyleIdx="0" presStyleCnt="5"/>
      <dgm:spPr/>
    </dgm:pt>
    <dgm:pt modelId="{EC359F99-9BE1-465D-9FBC-14540C58EAA5}" type="pres">
      <dgm:prSet presAssocID="{E251916E-304C-412F-AE37-4A9AE9751C06}" presName="node" presStyleLbl="node1" presStyleIdx="1" presStyleCnt="6">
        <dgm:presLayoutVars>
          <dgm:bulletEnabled val="1"/>
        </dgm:presLayoutVars>
      </dgm:prSet>
      <dgm:spPr/>
    </dgm:pt>
    <dgm:pt modelId="{E8189D42-59CF-4C0D-BEAD-070D2BD6250F}" type="pres">
      <dgm:prSet presAssocID="{E35989F6-1DC2-492A-8FDF-B5635DC12053}" presName="sibTrans" presStyleLbl="sibTrans2D1" presStyleIdx="1" presStyleCnt="5"/>
      <dgm:spPr/>
    </dgm:pt>
    <dgm:pt modelId="{32321E87-7151-4930-A871-6E45AEB3493D}" type="pres">
      <dgm:prSet presAssocID="{E35989F6-1DC2-492A-8FDF-B5635DC12053}" presName="connectorText" presStyleLbl="sibTrans2D1" presStyleIdx="1" presStyleCnt="5"/>
      <dgm:spPr/>
    </dgm:pt>
    <dgm:pt modelId="{EA3E2EF9-4A05-433E-8A4C-A3335750D6AF}" type="pres">
      <dgm:prSet presAssocID="{9C3D59E5-BBF6-4EC6-A6BC-59A5FFBFEEC8}" presName="node" presStyleLbl="node1" presStyleIdx="2" presStyleCnt="6">
        <dgm:presLayoutVars>
          <dgm:bulletEnabled val="1"/>
        </dgm:presLayoutVars>
      </dgm:prSet>
      <dgm:spPr/>
    </dgm:pt>
    <dgm:pt modelId="{C03470A2-DF40-4BF0-914F-374EB4C92D10}" type="pres">
      <dgm:prSet presAssocID="{84A28593-BE67-4F95-8BA0-93ED5B299663}" presName="sibTrans" presStyleLbl="sibTrans2D1" presStyleIdx="2" presStyleCnt="5"/>
      <dgm:spPr/>
    </dgm:pt>
    <dgm:pt modelId="{1A60E954-1A60-481C-B24E-42B9B9D0D668}" type="pres">
      <dgm:prSet presAssocID="{84A28593-BE67-4F95-8BA0-93ED5B299663}" presName="connectorText" presStyleLbl="sibTrans2D1" presStyleIdx="2" presStyleCnt="5"/>
      <dgm:spPr/>
    </dgm:pt>
    <dgm:pt modelId="{A1E907CE-A9EB-4F35-ADA4-248127315FC1}" type="pres">
      <dgm:prSet presAssocID="{B897A066-FBB7-4303-AB09-6A139B1ED4AD}" presName="node" presStyleLbl="node1" presStyleIdx="3" presStyleCnt="6" custScaleX="115020">
        <dgm:presLayoutVars>
          <dgm:bulletEnabled val="1"/>
        </dgm:presLayoutVars>
      </dgm:prSet>
      <dgm:spPr/>
    </dgm:pt>
    <dgm:pt modelId="{73A01937-6B89-4897-90F6-92B807A3F1ED}" type="pres">
      <dgm:prSet presAssocID="{AA2B31E8-8FAD-4CDB-8BF2-3352D8CB0C75}" presName="sibTrans" presStyleLbl="sibTrans2D1" presStyleIdx="3" presStyleCnt="5" custLinFactNeighborX="-22648" custLinFactNeighborY="-1912"/>
      <dgm:spPr/>
    </dgm:pt>
    <dgm:pt modelId="{F8E92BF1-347D-49F5-B982-8D601D79F7C4}" type="pres">
      <dgm:prSet presAssocID="{AA2B31E8-8FAD-4CDB-8BF2-3352D8CB0C75}" presName="connectorText" presStyleLbl="sibTrans2D1" presStyleIdx="3" presStyleCnt="5"/>
      <dgm:spPr/>
    </dgm:pt>
    <dgm:pt modelId="{1736B71A-CD69-4CF4-83E9-E63CA0079027}" type="pres">
      <dgm:prSet presAssocID="{052624B1-37B9-4DD6-911F-C9F5E7458E07}" presName="node" presStyleLbl="node1" presStyleIdx="4" presStyleCnt="6" custLinFactX="3170" custLinFactNeighborX="100000" custLinFactNeighborY="1560">
        <dgm:presLayoutVars>
          <dgm:bulletEnabled val="1"/>
        </dgm:presLayoutVars>
      </dgm:prSet>
      <dgm:spPr/>
    </dgm:pt>
    <dgm:pt modelId="{12CBEA19-3577-4E75-AEC7-3A7CDAE837A3}" type="pres">
      <dgm:prSet presAssocID="{540D97E2-EB39-4DD0-85A4-828894CEB12A}" presName="sibTrans" presStyleLbl="sibTrans2D1" presStyleIdx="4" presStyleCnt="5" custLinFactNeighborX="-1125" custLinFactNeighborY="7795"/>
      <dgm:spPr/>
    </dgm:pt>
    <dgm:pt modelId="{549043F3-09E9-4346-81B6-CD1CBA9B87A7}" type="pres">
      <dgm:prSet presAssocID="{540D97E2-EB39-4DD0-85A4-828894CEB12A}" presName="connectorText" presStyleLbl="sibTrans2D1" presStyleIdx="4" presStyleCnt="5"/>
      <dgm:spPr/>
    </dgm:pt>
    <dgm:pt modelId="{C0BECCB9-748E-488E-B51C-8CB9276C2A1D}" type="pres">
      <dgm:prSet presAssocID="{AB7A13E6-A396-4551-AFEE-7D56F296748B}" presName="node" presStyleLbl="node1" presStyleIdx="5" presStyleCnt="6" custLinFactX="-57354" custLinFactY="74003" custLinFactNeighborX="-100000" custLinFactNeighborY="100000">
        <dgm:presLayoutVars>
          <dgm:bulletEnabled val="1"/>
        </dgm:presLayoutVars>
      </dgm:prSet>
      <dgm:spPr/>
    </dgm:pt>
  </dgm:ptLst>
  <dgm:cxnLst>
    <dgm:cxn modelId="{E1235F00-3D47-4151-B67A-F79AF1907F12}" type="presOf" srcId="{AA2B31E8-8FAD-4CDB-8BF2-3352D8CB0C75}" destId="{73A01937-6B89-4897-90F6-92B807A3F1ED}" srcOrd="0" destOrd="0" presId="urn:microsoft.com/office/officeart/2005/8/layout/process1"/>
    <dgm:cxn modelId="{6C53E223-8C85-43DB-B73F-2C0711BB1C84}" type="presOf" srcId="{540D97E2-EB39-4DD0-85A4-828894CEB12A}" destId="{549043F3-09E9-4346-81B6-CD1CBA9B87A7}" srcOrd="1" destOrd="0" presId="urn:microsoft.com/office/officeart/2005/8/layout/process1"/>
    <dgm:cxn modelId="{5849E024-4145-489B-906A-B3CB07B0BF36}" type="presOf" srcId="{4906199F-56D2-4E44-979A-77D81CB963BF}" destId="{AE164763-85B1-48E1-9F8D-7C32A27C1F50}" srcOrd="1" destOrd="0" presId="urn:microsoft.com/office/officeart/2005/8/layout/process1"/>
    <dgm:cxn modelId="{903BC63C-D59C-4AEF-A3FB-7A2CAF08C2EC}" type="presOf" srcId="{AA2B31E8-8FAD-4CDB-8BF2-3352D8CB0C75}" destId="{F8E92BF1-347D-49F5-B982-8D601D79F7C4}" srcOrd="1" destOrd="0" presId="urn:microsoft.com/office/officeart/2005/8/layout/process1"/>
    <dgm:cxn modelId="{5C980342-97C7-4C55-A828-5BBC97FAAF52}" srcId="{A89EF98D-3309-4869-9E8A-0BC64ED20C27}" destId="{1646CFD3-A93E-45D3-AE5B-04DA5ACF7E92}" srcOrd="0" destOrd="0" parTransId="{4E2DE2DE-EDD3-4CC4-AFC4-073AB6CB1AE3}" sibTransId="{4906199F-56D2-4E44-979A-77D81CB963BF}"/>
    <dgm:cxn modelId="{D94E4A62-DACA-4226-A940-57A2A6963D7B}" type="presOf" srcId="{E251916E-304C-412F-AE37-4A9AE9751C06}" destId="{EC359F99-9BE1-465D-9FBC-14540C58EAA5}" srcOrd="0" destOrd="0" presId="urn:microsoft.com/office/officeart/2005/8/layout/process1"/>
    <dgm:cxn modelId="{731ED269-9FD2-408B-B227-334C9990A113}" type="presOf" srcId="{E35989F6-1DC2-492A-8FDF-B5635DC12053}" destId="{E8189D42-59CF-4C0D-BEAD-070D2BD6250F}" srcOrd="0" destOrd="0" presId="urn:microsoft.com/office/officeart/2005/8/layout/process1"/>
    <dgm:cxn modelId="{7328274C-EF94-447F-940F-73C1FE9957DF}" srcId="{A89EF98D-3309-4869-9E8A-0BC64ED20C27}" destId="{AB7A13E6-A396-4551-AFEE-7D56F296748B}" srcOrd="5" destOrd="0" parTransId="{7FDFB969-E98A-458D-947E-CD8448693590}" sibTransId="{B88B0DBC-7360-4C25-B9D3-73F177CD3478}"/>
    <dgm:cxn modelId="{9AC6AB73-A49A-4B23-82DE-0C534A886F1B}" type="presOf" srcId="{4906199F-56D2-4E44-979A-77D81CB963BF}" destId="{231B68D7-1D22-41A9-9352-03CDCC3A772C}" srcOrd="0" destOrd="0" presId="urn:microsoft.com/office/officeart/2005/8/layout/process1"/>
    <dgm:cxn modelId="{614BF47A-19BE-4976-BC84-3545C01166DC}" type="presOf" srcId="{1646CFD3-A93E-45D3-AE5B-04DA5ACF7E92}" destId="{792A04BD-EC9B-4E63-B04F-23ED83F0634F}" srcOrd="0" destOrd="0" presId="urn:microsoft.com/office/officeart/2005/8/layout/process1"/>
    <dgm:cxn modelId="{F9175E8A-81E4-4741-808A-F9C3D6067A3F}" srcId="{A89EF98D-3309-4869-9E8A-0BC64ED20C27}" destId="{052624B1-37B9-4DD6-911F-C9F5E7458E07}" srcOrd="4" destOrd="0" parTransId="{86CD91B2-5927-49CD-9583-E251A38F181C}" sibTransId="{540D97E2-EB39-4DD0-85A4-828894CEB12A}"/>
    <dgm:cxn modelId="{DDD3568F-AB09-487D-B129-F2F5513080BB}" type="presOf" srcId="{9C3D59E5-BBF6-4EC6-A6BC-59A5FFBFEEC8}" destId="{EA3E2EF9-4A05-433E-8A4C-A3335750D6AF}" srcOrd="0" destOrd="0" presId="urn:microsoft.com/office/officeart/2005/8/layout/process1"/>
    <dgm:cxn modelId="{FC9CEB90-2C48-43FB-A1C8-30AE179BFCA0}" srcId="{A89EF98D-3309-4869-9E8A-0BC64ED20C27}" destId="{9C3D59E5-BBF6-4EC6-A6BC-59A5FFBFEEC8}" srcOrd="2" destOrd="0" parTransId="{4CE31191-50E8-4C12-9140-501885E0E9E0}" sibTransId="{84A28593-BE67-4F95-8BA0-93ED5B299663}"/>
    <dgm:cxn modelId="{41080E92-6458-4331-82F6-BFD4D5DF82EA}" type="presOf" srcId="{B897A066-FBB7-4303-AB09-6A139B1ED4AD}" destId="{A1E907CE-A9EB-4F35-ADA4-248127315FC1}" srcOrd="0" destOrd="0" presId="urn:microsoft.com/office/officeart/2005/8/layout/process1"/>
    <dgm:cxn modelId="{F16F6095-5C64-4D98-AC50-67E1D004AD1A}" type="presOf" srcId="{E35989F6-1DC2-492A-8FDF-B5635DC12053}" destId="{32321E87-7151-4930-A871-6E45AEB3493D}" srcOrd="1" destOrd="0" presId="urn:microsoft.com/office/officeart/2005/8/layout/process1"/>
    <dgm:cxn modelId="{9B73AC99-EE93-45E1-901A-71DDA2A1B706}" type="presOf" srcId="{84A28593-BE67-4F95-8BA0-93ED5B299663}" destId="{C03470A2-DF40-4BF0-914F-374EB4C92D10}" srcOrd="0" destOrd="0" presId="urn:microsoft.com/office/officeart/2005/8/layout/process1"/>
    <dgm:cxn modelId="{15E1439D-36F9-4443-9272-0132CC778EB6}" srcId="{A89EF98D-3309-4869-9E8A-0BC64ED20C27}" destId="{B897A066-FBB7-4303-AB09-6A139B1ED4AD}" srcOrd="3" destOrd="0" parTransId="{C78B2AD4-915A-4612-B064-7A9336965F9B}" sibTransId="{AA2B31E8-8FAD-4CDB-8BF2-3352D8CB0C75}"/>
    <dgm:cxn modelId="{CED44F9D-E58C-476F-8902-C6AAD5608C9D}" type="presOf" srcId="{A89EF98D-3309-4869-9E8A-0BC64ED20C27}" destId="{9A32CA04-31C6-4214-8288-157BE63D4B48}" srcOrd="0" destOrd="0" presId="urn:microsoft.com/office/officeart/2005/8/layout/process1"/>
    <dgm:cxn modelId="{CCFF7DAD-B277-44DC-ACC0-D10CAE8A4ABC}" type="presOf" srcId="{AB7A13E6-A396-4551-AFEE-7D56F296748B}" destId="{C0BECCB9-748E-488E-B51C-8CB9276C2A1D}" srcOrd="0" destOrd="0" presId="urn:microsoft.com/office/officeart/2005/8/layout/process1"/>
    <dgm:cxn modelId="{A7C7D4BA-0925-49DB-A045-8C626A7200A7}" srcId="{A89EF98D-3309-4869-9E8A-0BC64ED20C27}" destId="{E251916E-304C-412F-AE37-4A9AE9751C06}" srcOrd="1" destOrd="0" parTransId="{AA5D07E6-49FD-4D6D-8CE2-EE929DAAFC99}" sibTransId="{E35989F6-1DC2-492A-8FDF-B5635DC12053}"/>
    <dgm:cxn modelId="{B46642D0-711E-4A45-9CED-2392BAED094D}" type="presOf" srcId="{84A28593-BE67-4F95-8BA0-93ED5B299663}" destId="{1A60E954-1A60-481C-B24E-42B9B9D0D668}" srcOrd="1" destOrd="0" presId="urn:microsoft.com/office/officeart/2005/8/layout/process1"/>
    <dgm:cxn modelId="{C7DC38D7-6059-4337-A57C-0C0849A3E94E}" type="presOf" srcId="{540D97E2-EB39-4DD0-85A4-828894CEB12A}" destId="{12CBEA19-3577-4E75-AEC7-3A7CDAE837A3}" srcOrd="0" destOrd="0" presId="urn:microsoft.com/office/officeart/2005/8/layout/process1"/>
    <dgm:cxn modelId="{D3A5CBEA-0215-46D3-A0A0-B8D1D1E0DBAF}" type="presOf" srcId="{052624B1-37B9-4DD6-911F-C9F5E7458E07}" destId="{1736B71A-CD69-4CF4-83E9-E63CA0079027}" srcOrd="0" destOrd="0" presId="urn:microsoft.com/office/officeart/2005/8/layout/process1"/>
    <dgm:cxn modelId="{07F9971E-91BD-40A8-8196-17B01C75200D}" type="presParOf" srcId="{9A32CA04-31C6-4214-8288-157BE63D4B48}" destId="{792A04BD-EC9B-4E63-B04F-23ED83F0634F}" srcOrd="0" destOrd="0" presId="urn:microsoft.com/office/officeart/2005/8/layout/process1"/>
    <dgm:cxn modelId="{FCC35BAC-5772-43F2-8D9C-0427B13D72F0}" type="presParOf" srcId="{9A32CA04-31C6-4214-8288-157BE63D4B48}" destId="{231B68D7-1D22-41A9-9352-03CDCC3A772C}" srcOrd="1" destOrd="0" presId="urn:microsoft.com/office/officeart/2005/8/layout/process1"/>
    <dgm:cxn modelId="{B0399B59-5813-4FD0-A261-7404704FBAF8}" type="presParOf" srcId="{231B68D7-1D22-41A9-9352-03CDCC3A772C}" destId="{AE164763-85B1-48E1-9F8D-7C32A27C1F50}" srcOrd="0" destOrd="0" presId="urn:microsoft.com/office/officeart/2005/8/layout/process1"/>
    <dgm:cxn modelId="{07975BE2-449C-4B44-BAF1-0E6A7A951480}" type="presParOf" srcId="{9A32CA04-31C6-4214-8288-157BE63D4B48}" destId="{EC359F99-9BE1-465D-9FBC-14540C58EAA5}" srcOrd="2" destOrd="0" presId="urn:microsoft.com/office/officeart/2005/8/layout/process1"/>
    <dgm:cxn modelId="{CCEE83DD-B62F-4E1F-BCC0-99352413E805}" type="presParOf" srcId="{9A32CA04-31C6-4214-8288-157BE63D4B48}" destId="{E8189D42-59CF-4C0D-BEAD-070D2BD6250F}" srcOrd="3" destOrd="0" presId="urn:microsoft.com/office/officeart/2005/8/layout/process1"/>
    <dgm:cxn modelId="{189CF652-4806-4C45-99FB-BD7790845119}" type="presParOf" srcId="{E8189D42-59CF-4C0D-BEAD-070D2BD6250F}" destId="{32321E87-7151-4930-A871-6E45AEB3493D}" srcOrd="0" destOrd="0" presId="urn:microsoft.com/office/officeart/2005/8/layout/process1"/>
    <dgm:cxn modelId="{669958A1-56AF-4019-8C62-A3B6C592EB67}" type="presParOf" srcId="{9A32CA04-31C6-4214-8288-157BE63D4B48}" destId="{EA3E2EF9-4A05-433E-8A4C-A3335750D6AF}" srcOrd="4" destOrd="0" presId="urn:microsoft.com/office/officeart/2005/8/layout/process1"/>
    <dgm:cxn modelId="{E687C252-494F-4387-8DBB-F21C58360390}" type="presParOf" srcId="{9A32CA04-31C6-4214-8288-157BE63D4B48}" destId="{C03470A2-DF40-4BF0-914F-374EB4C92D10}" srcOrd="5" destOrd="0" presId="urn:microsoft.com/office/officeart/2005/8/layout/process1"/>
    <dgm:cxn modelId="{CB9167D4-B8AD-4E6A-8E2B-E43A900D48EF}" type="presParOf" srcId="{C03470A2-DF40-4BF0-914F-374EB4C92D10}" destId="{1A60E954-1A60-481C-B24E-42B9B9D0D668}" srcOrd="0" destOrd="0" presId="urn:microsoft.com/office/officeart/2005/8/layout/process1"/>
    <dgm:cxn modelId="{8A42B896-E267-4632-B602-6F7DD5B02C05}" type="presParOf" srcId="{9A32CA04-31C6-4214-8288-157BE63D4B48}" destId="{A1E907CE-A9EB-4F35-ADA4-248127315FC1}" srcOrd="6" destOrd="0" presId="urn:microsoft.com/office/officeart/2005/8/layout/process1"/>
    <dgm:cxn modelId="{60A0449C-7278-4474-9A60-F9F6C6784CC4}" type="presParOf" srcId="{9A32CA04-31C6-4214-8288-157BE63D4B48}" destId="{73A01937-6B89-4897-90F6-92B807A3F1ED}" srcOrd="7" destOrd="0" presId="urn:microsoft.com/office/officeart/2005/8/layout/process1"/>
    <dgm:cxn modelId="{63FB4328-8CE6-4752-8DA4-4E1D2A84DD85}" type="presParOf" srcId="{73A01937-6B89-4897-90F6-92B807A3F1ED}" destId="{F8E92BF1-347D-49F5-B982-8D601D79F7C4}" srcOrd="0" destOrd="0" presId="urn:microsoft.com/office/officeart/2005/8/layout/process1"/>
    <dgm:cxn modelId="{14AE57FA-2D96-4456-A473-993A5E150D0E}" type="presParOf" srcId="{9A32CA04-31C6-4214-8288-157BE63D4B48}" destId="{1736B71A-CD69-4CF4-83E9-E63CA0079027}" srcOrd="8" destOrd="0" presId="urn:microsoft.com/office/officeart/2005/8/layout/process1"/>
    <dgm:cxn modelId="{90DAEC87-B99F-4CF4-A3F2-5BF96150E847}" type="presParOf" srcId="{9A32CA04-31C6-4214-8288-157BE63D4B48}" destId="{12CBEA19-3577-4E75-AEC7-3A7CDAE837A3}" srcOrd="9" destOrd="0" presId="urn:microsoft.com/office/officeart/2005/8/layout/process1"/>
    <dgm:cxn modelId="{1D920AF8-3EB6-45ED-9493-B8C46AC3B331}" type="presParOf" srcId="{12CBEA19-3577-4E75-AEC7-3A7CDAE837A3}" destId="{549043F3-09E9-4346-81B6-CD1CBA9B87A7}" srcOrd="0" destOrd="0" presId="urn:microsoft.com/office/officeart/2005/8/layout/process1"/>
    <dgm:cxn modelId="{12A9A656-4AAC-495C-9438-32FCECDB800A}" type="presParOf" srcId="{9A32CA04-31C6-4214-8288-157BE63D4B48}" destId="{C0BECCB9-748E-488E-B51C-8CB9276C2A1D}" srcOrd="1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6C1514DE-85D8-4703-A445-CA3CCBFD24F3}"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n-GB"/>
        </a:p>
      </dgm:t>
    </dgm:pt>
    <dgm:pt modelId="{C25006FC-018F-4FEC-965F-F00D7CFAB392}">
      <dgm:prSet phldrT="[Text]" custT="1"/>
      <dgm:spPr/>
      <dgm:t>
        <a:bodyPr vert="vert"/>
        <a:lstStyle/>
        <a:p>
          <a:pPr algn="l"/>
          <a:r>
            <a:rPr lang="en-GB" sz="3200" i="0" dirty="0">
              <a:solidFill>
                <a:srgbClr val="6ECEB2"/>
              </a:solidFill>
              <a:latin typeface="+mn-lt"/>
            </a:rPr>
            <a:t>2</a:t>
          </a:r>
        </a:p>
      </dgm:t>
    </dgm:pt>
    <dgm:pt modelId="{DD44622A-E27A-4AB3-A560-40FF7DD1A5B1}" type="parTrans" cxnId="{2D9F880C-E67B-444B-BF62-921752962AE6}">
      <dgm:prSet/>
      <dgm:spPr/>
      <dgm:t>
        <a:bodyPr/>
        <a:lstStyle/>
        <a:p>
          <a:endParaRPr lang="en-GB" sz="2400" i="0">
            <a:solidFill>
              <a:schemeClr val="bg1"/>
            </a:solidFill>
            <a:latin typeface="+mn-lt"/>
          </a:endParaRPr>
        </a:p>
      </dgm:t>
    </dgm:pt>
    <dgm:pt modelId="{DD9761D2-CE95-43F9-AB6B-1234F3898EBB}" type="sibTrans" cxnId="{2D9F880C-E67B-444B-BF62-921752962AE6}">
      <dgm:prSet/>
      <dgm:spPr/>
      <dgm:t>
        <a:bodyPr/>
        <a:lstStyle/>
        <a:p>
          <a:endParaRPr lang="en-GB" sz="2400" i="0">
            <a:solidFill>
              <a:schemeClr val="bg1"/>
            </a:solidFill>
            <a:latin typeface="+mn-lt"/>
          </a:endParaRPr>
        </a:p>
      </dgm:t>
    </dgm:pt>
    <dgm:pt modelId="{D9EA17D4-E0A6-4624-A36B-41ED228D90CE}">
      <dgm:prSet phldrT="[Text]" custT="1"/>
      <dgm:spPr/>
      <dgm:t>
        <a:bodyPr/>
        <a:lstStyle/>
        <a:p>
          <a:r>
            <a:rPr lang="en-GB" sz="1600" i="0" dirty="0">
              <a:solidFill>
                <a:schemeClr val="bg1"/>
              </a:solidFill>
              <a:latin typeface="+mn-lt"/>
            </a:rPr>
            <a:t>DSM development using Local NHS Trust guidance and evidence-based guidelines.</a:t>
          </a:r>
        </a:p>
      </dgm:t>
    </dgm:pt>
    <dgm:pt modelId="{97D5299F-D330-4418-8AC8-38C2CB1168EF}" type="parTrans" cxnId="{6A1AE09D-E883-4C28-8F29-C5483600998F}">
      <dgm:prSet/>
      <dgm:spPr/>
      <dgm:t>
        <a:bodyPr/>
        <a:lstStyle/>
        <a:p>
          <a:endParaRPr lang="en-GB" sz="2400" i="0">
            <a:solidFill>
              <a:schemeClr val="bg1"/>
            </a:solidFill>
            <a:latin typeface="+mn-lt"/>
          </a:endParaRPr>
        </a:p>
      </dgm:t>
    </dgm:pt>
    <dgm:pt modelId="{085B3CD1-91A0-42FA-8809-2B3F669F72D4}" type="sibTrans" cxnId="{6A1AE09D-E883-4C28-8F29-C5483600998F}">
      <dgm:prSet/>
      <dgm:spPr/>
      <dgm:t>
        <a:bodyPr/>
        <a:lstStyle/>
        <a:p>
          <a:endParaRPr lang="en-GB" sz="2400" i="0">
            <a:solidFill>
              <a:schemeClr val="bg1"/>
            </a:solidFill>
            <a:latin typeface="+mn-lt"/>
          </a:endParaRPr>
        </a:p>
      </dgm:t>
    </dgm:pt>
    <dgm:pt modelId="{73536CD3-CB45-4AA6-AF58-8DF6FDC0B8D8}">
      <dgm:prSet phldrT="[Text]" custT="1"/>
      <dgm:spPr/>
      <dgm:t>
        <a:bodyPr vert="vert"/>
        <a:lstStyle/>
        <a:p>
          <a:pPr algn="l"/>
          <a:r>
            <a:rPr lang="en-GB" sz="3200" i="0" dirty="0">
              <a:solidFill>
                <a:srgbClr val="6ECEB2"/>
              </a:solidFill>
              <a:latin typeface="+mn-lt"/>
            </a:rPr>
            <a:t>5</a:t>
          </a:r>
        </a:p>
      </dgm:t>
    </dgm:pt>
    <dgm:pt modelId="{CF9BAC53-D2ED-4B06-8BD1-B7C79B0967C5}" type="parTrans" cxnId="{CC2B9A32-7F02-4844-8007-BEC725E1E855}">
      <dgm:prSet/>
      <dgm:spPr/>
      <dgm:t>
        <a:bodyPr/>
        <a:lstStyle/>
        <a:p>
          <a:endParaRPr lang="en-GB" sz="2400" i="0">
            <a:solidFill>
              <a:schemeClr val="bg1"/>
            </a:solidFill>
            <a:latin typeface="+mn-lt"/>
          </a:endParaRPr>
        </a:p>
      </dgm:t>
    </dgm:pt>
    <dgm:pt modelId="{E27E1FC1-6F4F-43CC-A4EE-14CA66279E4A}" type="sibTrans" cxnId="{CC2B9A32-7F02-4844-8007-BEC725E1E855}">
      <dgm:prSet/>
      <dgm:spPr/>
      <dgm:t>
        <a:bodyPr/>
        <a:lstStyle/>
        <a:p>
          <a:endParaRPr lang="en-GB" sz="2400" i="0">
            <a:solidFill>
              <a:schemeClr val="bg1"/>
            </a:solidFill>
            <a:latin typeface="+mn-lt"/>
          </a:endParaRPr>
        </a:p>
      </dgm:t>
    </dgm:pt>
    <dgm:pt modelId="{0157E8C0-823B-46FE-B268-379631CE5B2E}">
      <dgm:prSet phldrT="[Text]" custT="1"/>
      <dgm:spPr/>
      <dgm:t>
        <a:bodyPr/>
        <a:lstStyle/>
        <a:p>
          <a:r>
            <a:rPr lang="en-GB" sz="1600" i="0" dirty="0">
              <a:solidFill>
                <a:schemeClr val="bg1"/>
              </a:solidFill>
              <a:latin typeface="+mn-lt"/>
              <a:cs typeface="Arial" panose="020B0604020202020204" pitchFamily="34" charset="0"/>
            </a:rPr>
            <a:t>Nominated NHS Trust Lead to clear DSMs with </a:t>
          </a:r>
          <a:r>
            <a:rPr lang="en-GB" sz="1600" i="0" dirty="0">
              <a:solidFill>
                <a:schemeClr val="bg1"/>
              </a:solidFill>
              <a:effectLst/>
              <a:latin typeface="+mn-lt"/>
              <a:ea typeface="+mn-ea"/>
              <a:cs typeface="+mn-cs"/>
            </a:rPr>
            <a:t>the Trust Antimicrobial Stewardship Committee or Drug &amp; Therapeutics Committee or appropriate equivalent.</a:t>
          </a:r>
          <a:endParaRPr lang="en-GB" sz="1600" i="0" dirty="0">
            <a:solidFill>
              <a:schemeClr val="bg1"/>
            </a:solidFill>
            <a:latin typeface="+mn-lt"/>
            <a:cs typeface="Arial" panose="020B0604020202020204" pitchFamily="34" charset="0"/>
          </a:endParaRPr>
        </a:p>
      </dgm:t>
    </dgm:pt>
    <dgm:pt modelId="{5C83E43D-28DD-4CC4-BD95-DE53BAF382BD}" type="sibTrans" cxnId="{FFA01205-DE1F-4903-A3C0-43C330BE9EB5}">
      <dgm:prSet/>
      <dgm:spPr/>
      <dgm:t>
        <a:bodyPr/>
        <a:lstStyle/>
        <a:p>
          <a:endParaRPr lang="en-GB" sz="2400" i="0">
            <a:solidFill>
              <a:schemeClr val="bg1"/>
            </a:solidFill>
            <a:latin typeface="+mn-lt"/>
          </a:endParaRPr>
        </a:p>
      </dgm:t>
    </dgm:pt>
    <dgm:pt modelId="{4C3FAEC5-D0E5-4A84-BA69-163B2F42D8E7}" type="parTrans" cxnId="{FFA01205-DE1F-4903-A3C0-43C330BE9EB5}">
      <dgm:prSet/>
      <dgm:spPr/>
      <dgm:t>
        <a:bodyPr/>
        <a:lstStyle/>
        <a:p>
          <a:endParaRPr lang="en-GB" sz="2400" i="0">
            <a:solidFill>
              <a:schemeClr val="bg1"/>
            </a:solidFill>
            <a:latin typeface="+mn-lt"/>
          </a:endParaRPr>
        </a:p>
      </dgm:t>
    </dgm:pt>
    <dgm:pt modelId="{1C5B504C-01D4-413A-8525-DFD933D5837B}">
      <dgm:prSet phldrT="[Text]" custT="1"/>
      <dgm:spPr/>
      <dgm:t>
        <a:bodyPr vert="vert"/>
        <a:lstStyle/>
        <a:p>
          <a:pPr algn="l"/>
          <a:r>
            <a:rPr lang="en-GB" sz="3200" i="0" dirty="0">
              <a:solidFill>
                <a:srgbClr val="6ECEB2"/>
              </a:solidFill>
              <a:latin typeface="+mn-lt"/>
              <a:cs typeface="Arial" panose="020B0604020202020204" pitchFamily="34" charset="0"/>
            </a:rPr>
            <a:t>4</a:t>
          </a:r>
        </a:p>
      </dgm:t>
    </dgm:pt>
    <dgm:pt modelId="{3A63433F-AC4E-40FE-9413-F802413D6B11}" type="parTrans" cxnId="{CC9E3309-7CDB-49CE-B121-6725E130C553}">
      <dgm:prSet/>
      <dgm:spPr/>
      <dgm:t>
        <a:bodyPr/>
        <a:lstStyle/>
        <a:p>
          <a:endParaRPr lang="en-GB" sz="2400" i="0">
            <a:solidFill>
              <a:schemeClr val="bg1"/>
            </a:solidFill>
            <a:latin typeface="+mn-lt"/>
          </a:endParaRPr>
        </a:p>
      </dgm:t>
    </dgm:pt>
    <dgm:pt modelId="{88102425-5385-4350-8FDE-ACFB72977FD6}" type="sibTrans" cxnId="{CC9E3309-7CDB-49CE-B121-6725E130C553}">
      <dgm:prSet/>
      <dgm:spPr/>
      <dgm:t>
        <a:bodyPr/>
        <a:lstStyle/>
        <a:p>
          <a:endParaRPr lang="en-GB" sz="2400" i="0">
            <a:solidFill>
              <a:schemeClr val="bg1"/>
            </a:solidFill>
            <a:latin typeface="+mn-lt"/>
          </a:endParaRPr>
        </a:p>
      </dgm:t>
    </dgm:pt>
    <dgm:pt modelId="{66053AC4-D942-46E8-B734-EC8A073E8AD0}">
      <dgm:prSet phldrT="[Text]" custT="1"/>
      <dgm:spPr/>
      <dgm:t>
        <a:bodyPr/>
        <a:lstStyle/>
        <a:p>
          <a:r>
            <a:rPr lang="en-GB" sz="1600" i="0" dirty="0">
              <a:solidFill>
                <a:schemeClr val="bg1"/>
              </a:solidFill>
              <a:latin typeface="+mn-lt"/>
            </a:rPr>
            <a:t>Application of a PIN to limit DSM access to local NHS Trust only.</a:t>
          </a:r>
          <a:endParaRPr lang="en-GB" sz="1600" i="0" dirty="0">
            <a:solidFill>
              <a:schemeClr val="bg1"/>
            </a:solidFill>
            <a:latin typeface="+mn-lt"/>
            <a:cs typeface="Arial" panose="020B0604020202020204" pitchFamily="34" charset="0"/>
          </a:endParaRPr>
        </a:p>
      </dgm:t>
    </dgm:pt>
    <dgm:pt modelId="{A5EF21DE-E72A-4AB9-9A1A-40354FC36CBD}" type="parTrans" cxnId="{241C3E2D-C94D-499E-B430-9BFEE22C6C92}">
      <dgm:prSet/>
      <dgm:spPr/>
      <dgm:t>
        <a:bodyPr/>
        <a:lstStyle/>
        <a:p>
          <a:endParaRPr lang="en-GB" sz="2400" i="0">
            <a:solidFill>
              <a:schemeClr val="bg1"/>
            </a:solidFill>
            <a:latin typeface="+mn-lt"/>
          </a:endParaRPr>
        </a:p>
      </dgm:t>
    </dgm:pt>
    <dgm:pt modelId="{259AD2E0-ADA8-474B-8E0B-716A603C3FAF}" type="sibTrans" cxnId="{241C3E2D-C94D-499E-B430-9BFEE22C6C92}">
      <dgm:prSet/>
      <dgm:spPr/>
      <dgm:t>
        <a:bodyPr/>
        <a:lstStyle/>
        <a:p>
          <a:endParaRPr lang="en-GB" sz="2400" i="0">
            <a:solidFill>
              <a:schemeClr val="bg1"/>
            </a:solidFill>
            <a:latin typeface="+mn-lt"/>
          </a:endParaRPr>
        </a:p>
      </dgm:t>
    </dgm:pt>
    <dgm:pt modelId="{B9DB70E7-0A21-494C-A197-6BB54160BD8D}">
      <dgm:prSet phldrT="[Text]" custT="1"/>
      <dgm:spPr/>
      <dgm:t>
        <a:bodyPr vert="vert"/>
        <a:lstStyle/>
        <a:p>
          <a:pPr algn="l"/>
          <a:r>
            <a:rPr lang="en-GB" sz="3200" i="0" dirty="0">
              <a:solidFill>
                <a:srgbClr val="6ECEB2"/>
              </a:solidFill>
              <a:latin typeface="+mn-lt"/>
              <a:cs typeface="Arial" panose="020B0604020202020204" pitchFamily="34" charset="0"/>
            </a:rPr>
            <a:t>3</a:t>
          </a:r>
        </a:p>
      </dgm:t>
    </dgm:pt>
    <dgm:pt modelId="{5C72F761-3E8F-482D-A8F6-02765924856B}" type="parTrans" cxnId="{A2185078-6D06-44B3-A8F0-BBCEB421E6FF}">
      <dgm:prSet/>
      <dgm:spPr/>
      <dgm:t>
        <a:bodyPr/>
        <a:lstStyle/>
        <a:p>
          <a:endParaRPr lang="en-GB" sz="2400" i="0">
            <a:solidFill>
              <a:schemeClr val="bg1"/>
            </a:solidFill>
            <a:latin typeface="+mn-lt"/>
          </a:endParaRPr>
        </a:p>
      </dgm:t>
    </dgm:pt>
    <dgm:pt modelId="{E687D9D3-C30C-4CC6-94B1-C2A50685C60C}" type="sibTrans" cxnId="{A2185078-6D06-44B3-A8F0-BBCEB421E6FF}">
      <dgm:prSet/>
      <dgm:spPr/>
      <dgm:t>
        <a:bodyPr/>
        <a:lstStyle/>
        <a:p>
          <a:endParaRPr lang="en-GB" sz="2400" i="0">
            <a:solidFill>
              <a:schemeClr val="bg1"/>
            </a:solidFill>
            <a:latin typeface="+mn-lt"/>
          </a:endParaRPr>
        </a:p>
      </dgm:t>
    </dgm:pt>
    <dgm:pt modelId="{1520BA25-353B-4BB6-BB0D-D267E44C9DE3}">
      <dgm:prSet custT="1"/>
      <dgm:spPr/>
      <dgm:t>
        <a:bodyPr/>
        <a:lstStyle/>
        <a:p>
          <a:r>
            <a:rPr lang="en-GB" sz="1600" i="0" dirty="0">
              <a:solidFill>
                <a:schemeClr val="bg1"/>
              </a:solidFill>
              <a:latin typeface="+mn-lt"/>
            </a:rPr>
            <a:t>Local NHS Trust launch of </a:t>
          </a:r>
          <a:r>
            <a:rPr lang="en-GB" sz="1600" i="0" dirty="0" err="1">
              <a:solidFill>
                <a:schemeClr val="bg1"/>
              </a:solidFill>
              <a:latin typeface="+mn-lt"/>
            </a:rPr>
            <a:t>MicroGuide</a:t>
          </a:r>
          <a:r>
            <a:rPr lang="en-GB" sz="1600" i="0" dirty="0">
              <a:solidFill>
                <a:schemeClr val="bg1"/>
              </a:solidFill>
              <a:latin typeface="+mn-lt"/>
            </a:rPr>
            <a:t>™ computerised DSMs.</a:t>
          </a:r>
        </a:p>
        <a:p>
          <a:endParaRPr lang="en-GB" sz="1600" i="0" dirty="0">
            <a:solidFill>
              <a:schemeClr val="bg1"/>
            </a:solidFill>
            <a:latin typeface="+mn-lt"/>
          </a:endParaRPr>
        </a:p>
        <a:p>
          <a:r>
            <a:rPr lang="en-GB" sz="1600" i="0" dirty="0">
              <a:solidFill>
                <a:schemeClr val="bg1"/>
              </a:solidFill>
              <a:latin typeface="+mn-lt"/>
            </a:rPr>
            <a:t>Participation will last 12 months.</a:t>
          </a:r>
        </a:p>
      </dgm:t>
    </dgm:pt>
    <dgm:pt modelId="{74FE44DD-6CDF-4FDA-B653-F1D64654D882}" type="parTrans" cxnId="{512326D0-52AD-4F3F-9C6D-BE80065076B9}">
      <dgm:prSet/>
      <dgm:spPr/>
      <dgm:t>
        <a:bodyPr/>
        <a:lstStyle/>
        <a:p>
          <a:endParaRPr lang="en-GB" sz="2400" i="0">
            <a:solidFill>
              <a:schemeClr val="bg1"/>
            </a:solidFill>
            <a:latin typeface="+mn-lt"/>
          </a:endParaRPr>
        </a:p>
      </dgm:t>
    </dgm:pt>
    <dgm:pt modelId="{8A124531-9D47-4DE7-8138-E8ECF135CA1F}" type="sibTrans" cxnId="{512326D0-52AD-4F3F-9C6D-BE80065076B9}">
      <dgm:prSet/>
      <dgm:spPr/>
      <dgm:t>
        <a:bodyPr/>
        <a:lstStyle/>
        <a:p>
          <a:endParaRPr lang="en-GB" sz="2400" i="0">
            <a:solidFill>
              <a:schemeClr val="bg1"/>
            </a:solidFill>
            <a:latin typeface="+mn-lt"/>
          </a:endParaRPr>
        </a:p>
      </dgm:t>
    </dgm:pt>
    <dgm:pt modelId="{521C557B-9F66-4291-87D3-322C7E5D10FB}">
      <dgm:prSet phldrT="[Text]" custT="1"/>
      <dgm:spPr/>
      <dgm:t>
        <a:bodyPr vert="vert"/>
        <a:lstStyle/>
        <a:p>
          <a:pPr algn="l"/>
          <a:r>
            <a:rPr lang="en-GB" sz="3200" i="0" dirty="0">
              <a:solidFill>
                <a:srgbClr val="6ECEB2"/>
              </a:solidFill>
              <a:latin typeface="+mn-lt"/>
            </a:rPr>
            <a:t>1</a:t>
          </a:r>
        </a:p>
      </dgm:t>
    </dgm:pt>
    <dgm:pt modelId="{45D86B82-DACE-4C70-A56E-B534B8BD3258}" type="parTrans" cxnId="{109244DB-16C2-4B25-B03B-BD5ED7923D0D}">
      <dgm:prSet/>
      <dgm:spPr/>
      <dgm:t>
        <a:bodyPr/>
        <a:lstStyle/>
        <a:p>
          <a:endParaRPr lang="en-GB" sz="2400"/>
        </a:p>
      </dgm:t>
    </dgm:pt>
    <dgm:pt modelId="{E0EB6E86-523D-4195-B9D6-801A3C7FA250}" type="sibTrans" cxnId="{109244DB-16C2-4B25-B03B-BD5ED7923D0D}">
      <dgm:prSet/>
      <dgm:spPr/>
      <dgm:t>
        <a:bodyPr/>
        <a:lstStyle/>
        <a:p>
          <a:endParaRPr lang="en-GB" sz="2400"/>
        </a:p>
      </dgm:t>
    </dgm:pt>
    <dgm:pt modelId="{2EED12C5-CB10-4E5E-870B-C3BF58866D03}">
      <dgm:prSet phldrT="[Text]" custT="1"/>
      <dgm:spPr/>
      <dgm:t>
        <a:bodyPr/>
        <a:lstStyle/>
        <a:p>
          <a:r>
            <a:rPr lang="en-GB" sz="1600" i="0" dirty="0">
              <a:solidFill>
                <a:schemeClr val="bg1"/>
              </a:solidFill>
              <a:latin typeface="+mn-lt"/>
            </a:rPr>
            <a:t>Local NHS Trust consents to release data via Horizon Strategic Partners and </a:t>
          </a:r>
          <a:r>
            <a:rPr lang="en-GB" sz="1600" i="0" dirty="0" err="1">
              <a:solidFill>
                <a:schemeClr val="bg1"/>
              </a:solidFill>
              <a:latin typeface="+mn-lt"/>
            </a:rPr>
            <a:t>RxInfo</a:t>
          </a:r>
          <a:r>
            <a:rPr lang="en-GB" sz="1600" i="0" dirty="0">
              <a:solidFill>
                <a:schemeClr val="bg1"/>
              </a:solidFill>
              <a:latin typeface="+mn-lt"/>
            </a:rPr>
            <a:t> Define software (collected by </a:t>
          </a:r>
          <a:r>
            <a:rPr lang="en-GB" sz="1600" dirty="0">
              <a:solidFill>
                <a:schemeClr val="bg1"/>
              </a:solidFill>
              <a:cs typeface="Arial" panose="020B0604020202020204" pitchFamily="34" charset="0"/>
            </a:rPr>
            <a:t>the research team). Publicly available data from Public Health England and NHS Digital shall also be analysed.</a:t>
          </a:r>
        </a:p>
        <a:p>
          <a:endParaRPr lang="en-GB" sz="1600" i="0" dirty="0">
            <a:solidFill>
              <a:schemeClr val="bg1"/>
            </a:solidFill>
            <a:latin typeface="+mn-lt"/>
          </a:endParaRPr>
        </a:p>
      </dgm:t>
    </dgm:pt>
    <dgm:pt modelId="{7D83AFCC-1A06-4FDC-828A-7CA96A6AE46B}" type="parTrans" cxnId="{4FD342E3-F1A2-45D8-BE98-821D3C5F1508}">
      <dgm:prSet/>
      <dgm:spPr/>
      <dgm:t>
        <a:bodyPr/>
        <a:lstStyle/>
        <a:p>
          <a:endParaRPr lang="en-GB" sz="2400"/>
        </a:p>
      </dgm:t>
    </dgm:pt>
    <dgm:pt modelId="{2505547E-E862-4FFF-A324-942E442101AE}" type="sibTrans" cxnId="{4FD342E3-F1A2-45D8-BE98-821D3C5F1508}">
      <dgm:prSet/>
      <dgm:spPr/>
      <dgm:t>
        <a:bodyPr/>
        <a:lstStyle/>
        <a:p>
          <a:endParaRPr lang="en-GB" sz="2400"/>
        </a:p>
      </dgm:t>
    </dgm:pt>
    <dgm:pt modelId="{4D0F6567-3297-40F4-B3DA-D1F059F5A8E3}">
      <dgm:prSet custT="1"/>
      <dgm:spPr/>
      <dgm:t>
        <a:bodyPr vert="vert"/>
        <a:lstStyle/>
        <a:p>
          <a:pPr algn="l"/>
          <a:r>
            <a:rPr lang="en-GB" sz="3200" i="0" dirty="0">
              <a:solidFill>
                <a:srgbClr val="6ECEB2"/>
              </a:solidFill>
              <a:latin typeface="+mn-lt"/>
            </a:rPr>
            <a:t>6   </a:t>
          </a:r>
        </a:p>
      </dgm:t>
    </dgm:pt>
    <dgm:pt modelId="{3E04A7E7-A808-4218-B202-86FC2988236B}" type="parTrans" cxnId="{54C5B0D8-B7B4-45F2-A67F-F8E0BCB9C0D8}">
      <dgm:prSet/>
      <dgm:spPr/>
      <dgm:t>
        <a:bodyPr/>
        <a:lstStyle/>
        <a:p>
          <a:endParaRPr lang="en-GB" sz="2400"/>
        </a:p>
      </dgm:t>
    </dgm:pt>
    <dgm:pt modelId="{0A6D8439-0766-417D-93E4-EDFFB4B15034}" type="sibTrans" cxnId="{54C5B0D8-B7B4-45F2-A67F-F8E0BCB9C0D8}">
      <dgm:prSet/>
      <dgm:spPr/>
      <dgm:t>
        <a:bodyPr/>
        <a:lstStyle/>
        <a:p>
          <a:endParaRPr lang="en-GB" sz="2400"/>
        </a:p>
      </dgm:t>
    </dgm:pt>
    <dgm:pt modelId="{15B1FFC1-0282-452D-85AA-5BBC3014B381}">
      <dgm:prSet custT="1"/>
      <dgm:spPr/>
      <dgm:t>
        <a:bodyPr/>
        <a:lstStyle/>
        <a:p>
          <a:r>
            <a:rPr lang="en-GB" sz="1600" i="0" dirty="0">
              <a:solidFill>
                <a:schemeClr val="bg1"/>
              </a:solidFill>
              <a:latin typeface="+mn-lt"/>
            </a:rPr>
            <a:t>Sample of local NHS Trust prescribers invited to consent and participate in one-to-one interviews, at least 6 months following implementation.</a:t>
          </a:r>
        </a:p>
      </dgm:t>
    </dgm:pt>
    <dgm:pt modelId="{A7326039-D9A7-4DFF-AAFE-74C3081DC755}" type="parTrans" cxnId="{3FB71249-CF26-4735-B7D0-D8F7A79409B1}">
      <dgm:prSet/>
      <dgm:spPr/>
      <dgm:t>
        <a:bodyPr/>
        <a:lstStyle/>
        <a:p>
          <a:endParaRPr lang="en-GB" sz="2400"/>
        </a:p>
      </dgm:t>
    </dgm:pt>
    <dgm:pt modelId="{508F5695-4C4F-493E-9B1D-244CB337812E}" type="sibTrans" cxnId="{3FB71249-CF26-4735-B7D0-D8F7A79409B1}">
      <dgm:prSet/>
      <dgm:spPr/>
      <dgm:t>
        <a:bodyPr/>
        <a:lstStyle/>
        <a:p>
          <a:endParaRPr lang="en-GB" sz="2400"/>
        </a:p>
      </dgm:t>
    </dgm:pt>
    <dgm:pt modelId="{2288C97B-3486-4289-AF81-32E671D20A35}" type="pres">
      <dgm:prSet presAssocID="{6C1514DE-85D8-4703-A445-CA3CCBFD24F3}" presName="Name0" presStyleCnt="0">
        <dgm:presLayoutVars>
          <dgm:dir/>
          <dgm:animLvl val="lvl"/>
          <dgm:resizeHandles val="exact"/>
        </dgm:presLayoutVars>
      </dgm:prSet>
      <dgm:spPr/>
    </dgm:pt>
    <dgm:pt modelId="{B72A9E18-EC76-43ED-AA71-64105DA97BD0}" type="pres">
      <dgm:prSet presAssocID="{521C557B-9F66-4291-87D3-322C7E5D10FB}" presName="compositeNode" presStyleCnt="0">
        <dgm:presLayoutVars>
          <dgm:bulletEnabled val="1"/>
        </dgm:presLayoutVars>
      </dgm:prSet>
      <dgm:spPr/>
    </dgm:pt>
    <dgm:pt modelId="{B4C7F174-5240-4758-95E1-B4E5FB73CB94}" type="pres">
      <dgm:prSet presAssocID="{521C557B-9F66-4291-87D3-322C7E5D10FB}" presName="bgRect" presStyleLbl="node1" presStyleIdx="0" presStyleCnt="6" custScaleY="190421" custLinFactNeighborX="-575" custLinFactNeighborY="36669"/>
      <dgm:spPr/>
    </dgm:pt>
    <dgm:pt modelId="{BC775AA4-2572-403A-9FF9-9391FCCBFF09}" type="pres">
      <dgm:prSet presAssocID="{521C557B-9F66-4291-87D3-322C7E5D10FB}" presName="parentNode" presStyleLbl="node1" presStyleIdx="0" presStyleCnt="6">
        <dgm:presLayoutVars>
          <dgm:chMax val="0"/>
          <dgm:bulletEnabled val="1"/>
        </dgm:presLayoutVars>
      </dgm:prSet>
      <dgm:spPr/>
    </dgm:pt>
    <dgm:pt modelId="{5B5F7D8D-7E02-4D8D-A53E-0EC6E264D463}" type="pres">
      <dgm:prSet presAssocID="{521C557B-9F66-4291-87D3-322C7E5D10FB}" presName="childNode" presStyleLbl="node1" presStyleIdx="0" presStyleCnt="6">
        <dgm:presLayoutVars>
          <dgm:bulletEnabled val="1"/>
        </dgm:presLayoutVars>
      </dgm:prSet>
      <dgm:spPr/>
    </dgm:pt>
    <dgm:pt modelId="{DD80F0DB-D907-47DB-A740-6537814047C0}" type="pres">
      <dgm:prSet presAssocID="{E0EB6E86-523D-4195-B9D6-801A3C7FA250}" presName="hSp" presStyleCnt="0"/>
      <dgm:spPr/>
    </dgm:pt>
    <dgm:pt modelId="{AF1B3998-3CC5-46CD-9006-240EDB7F51C3}" type="pres">
      <dgm:prSet presAssocID="{E0EB6E86-523D-4195-B9D6-801A3C7FA250}" presName="vProcSp" presStyleCnt="0"/>
      <dgm:spPr/>
    </dgm:pt>
    <dgm:pt modelId="{F74B86C2-BE9F-4E41-93F4-35C7520ADA77}" type="pres">
      <dgm:prSet presAssocID="{E0EB6E86-523D-4195-B9D6-801A3C7FA250}" presName="vSp1" presStyleCnt="0"/>
      <dgm:spPr/>
    </dgm:pt>
    <dgm:pt modelId="{DB9DAAEF-D3CF-4C3A-AF5D-40C7E60AEEAC}" type="pres">
      <dgm:prSet presAssocID="{E0EB6E86-523D-4195-B9D6-801A3C7FA250}" presName="simulatedConn" presStyleLbl="solidFgAcc1" presStyleIdx="0" presStyleCnt="5"/>
      <dgm:spPr/>
    </dgm:pt>
    <dgm:pt modelId="{30FE5426-C595-46E8-8B7A-8C5E759ED111}" type="pres">
      <dgm:prSet presAssocID="{E0EB6E86-523D-4195-B9D6-801A3C7FA250}" presName="vSp2" presStyleCnt="0"/>
      <dgm:spPr/>
    </dgm:pt>
    <dgm:pt modelId="{35C854AF-F279-4DB6-9E6D-0DBC6C26DE93}" type="pres">
      <dgm:prSet presAssocID="{E0EB6E86-523D-4195-B9D6-801A3C7FA250}" presName="sibTrans" presStyleCnt="0"/>
      <dgm:spPr/>
    </dgm:pt>
    <dgm:pt modelId="{03F4E6FF-434A-4D8B-BA2D-DF3FCC5D10E8}" type="pres">
      <dgm:prSet presAssocID="{C25006FC-018F-4FEC-965F-F00D7CFAB392}" presName="compositeNode" presStyleCnt="0">
        <dgm:presLayoutVars>
          <dgm:bulletEnabled val="1"/>
        </dgm:presLayoutVars>
      </dgm:prSet>
      <dgm:spPr/>
    </dgm:pt>
    <dgm:pt modelId="{50A2A615-F17A-4174-BB8C-41A145930B02}" type="pres">
      <dgm:prSet presAssocID="{C25006FC-018F-4FEC-965F-F00D7CFAB392}" presName="bgRect" presStyleLbl="node1" presStyleIdx="1" presStyleCnt="6" custScaleY="190421" custLinFactNeighborX="-575" custLinFactNeighborY="36669"/>
      <dgm:spPr/>
    </dgm:pt>
    <dgm:pt modelId="{2E9991EB-5E70-4039-9CE5-EEDD6580FDBF}" type="pres">
      <dgm:prSet presAssocID="{C25006FC-018F-4FEC-965F-F00D7CFAB392}" presName="parentNode" presStyleLbl="node1" presStyleIdx="1" presStyleCnt="6">
        <dgm:presLayoutVars>
          <dgm:chMax val="0"/>
          <dgm:bulletEnabled val="1"/>
        </dgm:presLayoutVars>
      </dgm:prSet>
      <dgm:spPr/>
    </dgm:pt>
    <dgm:pt modelId="{13F98466-ECB9-4B6D-B2B0-AFDE553C4D9D}" type="pres">
      <dgm:prSet presAssocID="{C25006FC-018F-4FEC-965F-F00D7CFAB392}" presName="childNode" presStyleLbl="node1" presStyleIdx="1" presStyleCnt="6">
        <dgm:presLayoutVars>
          <dgm:bulletEnabled val="1"/>
        </dgm:presLayoutVars>
      </dgm:prSet>
      <dgm:spPr/>
    </dgm:pt>
    <dgm:pt modelId="{365D764B-FB9D-4796-B6DC-7E986B6B87D1}" type="pres">
      <dgm:prSet presAssocID="{DD9761D2-CE95-43F9-AB6B-1234F3898EBB}" presName="hSp" presStyleCnt="0"/>
      <dgm:spPr/>
    </dgm:pt>
    <dgm:pt modelId="{5D7D0F15-F62E-4E75-B064-4A6B5C36567B}" type="pres">
      <dgm:prSet presAssocID="{DD9761D2-CE95-43F9-AB6B-1234F3898EBB}" presName="vProcSp" presStyleCnt="0"/>
      <dgm:spPr/>
    </dgm:pt>
    <dgm:pt modelId="{B39F024E-2384-4294-8529-53305BBF2AA4}" type="pres">
      <dgm:prSet presAssocID="{DD9761D2-CE95-43F9-AB6B-1234F3898EBB}" presName="vSp1" presStyleCnt="0"/>
      <dgm:spPr/>
    </dgm:pt>
    <dgm:pt modelId="{157246F9-C79D-4AC1-BE57-25B8F76EBFC7}" type="pres">
      <dgm:prSet presAssocID="{DD9761D2-CE95-43F9-AB6B-1234F3898EBB}" presName="simulatedConn" presStyleLbl="solidFgAcc1" presStyleIdx="1" presStyleCnt="5"/>
      <dgm:spPr/>
    </dgm:pt>
    <dgm:pt modelId="{BB6ADA4D-9A1F-4950-AB12-98FF7C06F245}" type="pres">
      <dgm:prSet presAssocID="{DD9761D2-CE95-43F9-AB6B-1234F3898EBB}" presName="vSp2" presStyleCnt="0"/>
      <dgm:spPr/>
    </dgm:pt>
    <dgm:pt modelId="{F6D6CE30-A1EE-4DB7-AE30-D920FB6F00B4}" type="pres">
      <dgm:prSet presAssocID="{DD9761D2-CE95-43F9-AB6B-1234F3898EBB}" presName="sibTrans" presStyleCnt="0"/>
      <dgm:spPr/>
    </dgm:pt>
    <dgm:pt modelId="{E49A6AE0-D43D-4CDC-B6EF-847FF99DFFE5}" type="pres">
      <dgm:prSet presAssocID="{B9DB70E7-0A21-494C-A197-6BB54160BD8D}" presName="compositeNode" presStyleCnt="0">
        <dgm:presLayoutVars>
          <dgm:bulletEnabled val="1"/>
        </dgm:presLayoutVars>
      </dgm:prSet>
      <dgm:spPr/>
    </dgm:pt>
    <dgm:pt modelId="{3282D510-031D-44B8-9CA0-EAFE37CC6647}" type="pres">
      <dgm:prSet presAssocID="{B9DB70E7-0A21-494C-A197-6BB54160BD8D}" presName="bgRect" presStyleLbl="node1" presStyleIdx="2" presStyleCnt="6" custScaleY="190421" custLinFactNeighborX="-575" custLinFactNeighborY="36669"/>
      <dgm:spPr/>
    </dgm:pt>
    <dgm:pt modelId="{B1BFF3BD-587E-48C5-A650-6A6408A2BDF1}" type="pres">
      <dgm:prSet presAssocID="{B9DB70E7-0A21-494C-A197-6BB54160BD8D}" presName="parentNode" presStyleLbl="node1" presStyleIdx="2" presStyleCnt="6">
        <dgm:presLayoutVars>
          <dgm:chMax val="0"/>
          <dgm:bulletEnabled val="1"/>
        </dgm:presLayoutVars>
      </dgm:prSet>
      <dgm:spPr/>
    </dgm:pt>
    <dgm:pt modelId="{C659D6FD-713F-4D5E-9407-D7390B973B80}" type="pres">
      <dgm:prSet presAssocID="{B9DB70E7-0A21-494C-A197-6BB54160BD8D}" presName="childNode" presStyleLbl="node1" presStyleIdx="2" presStyleCnt="6">
        <dgm:presLayoutVars>
          <dgm:bulletEnabled val="1"/>
        </dgm:presLayoutVars>
      </dgm:prSet>
      <dgm:spPr/>
    </dgm:pt>
    <dgm:pt modelId="{DCA09F44-6CF8-46FC-B543-5AFA58536907}" type="pres">
      <dgm:prSet presAssocID="{E687D9D3-C30C-4CC6-94B1-C2A50685C60C}" presName="hSp" presStyleCnt="0"/>
      <dgm:spPr/>
    </dgm:pt>
    <dgm:pt modelId="{FC5044C8-FA5D-489F-A56A-A02CF8CEEDBB}" type="pres">
      <dgm:prSet presAssocID="{E687D9D3-C30C-4CC6-94B1-C2A50685C60C}" presName="vProcSp" presStyleCnt="0"/>
      <dgm:spPr/>
    </dgm:pt>
    <dgm:pt modelId="{29AA3530-C062-4E14-BE3C-ED6463AE1FE7}" type="pres">
      <dgm:prSet presAssocID="{E687D9D3-C30C-4CC6-94B1-C2A50685C60C}" presName="vSp1" presStyleCnt="0"/>
      <dgm:spPr/>
    </dgm:pt>
    <dgm:pt modelId="{C87A0C5A-EDB6-479D-8F9C-248A3C6F75C4}" type="pres">
      <dgm:prSet presAssocID="{E687D9D3-C30C-4CC6-94B1-C2A50685C60C}" presName="simulatedConn" presStyleLbl="solidFgAcc1" presStyleIdx="2" presStyleCnt="5"/>
      <dgm:spPr/>
    </dgm:pt>
    <dgm:pt modelId="{BA34C33F-3AAC-4681-B185-76EB39FCB39A}" type="pres">
      <dgm:prSet presAssocID="{E687D9D3-C30C-4CC6-94B1-C2A50685C60C}" presName="vSp2" presStyleCnt="0"/>
      <dgm:spPr/>
    </dgm:pt>
    <dgm:pt modelId="{F8A2E372-BD3A-4240-B5C4-0991F1A93325}" type="pres">
      <dgm:prSet presAssocID="{E687D9D3-C30C-4CC6-94B1-C2A50685C60C}" presName="sibTrans" presStyleCnt="0"/>
      <dgm:spPr/>
    </dgm:pt>
    <dgm:pt modelId="{84445EA9-956A-4DB7-9019-172E5399C522}" type="pres">
      <dgm:prSet presAssocID="{1C5B504C-01D4-413A-8525-DFD933D5837B}" presName="compositeNode" presStyleCnt="0">
        <dgm:presLayoutVars>
          <dgm:bulletEnabled val="1"/>
        </dgm:presLayoutVars>
      </dgm:prSet>
      <dgm:spPr/>
    </dgm:pt>
    <dgm:pt modelId="{510A0DAF-4C53-469F-81A1-1B5FDB3E6EF0}" type="pres">
      <dgm:prSet presAssocID="{1C5B504C-01D4-413A-8525-DFD933D5837B}" presName="bgRect" presStyleLbl="node1" presStyleIdx="3" presStyleCnt="6" custScaleY="190421" custLinFactNeighborX="-575" custLinFactNeighborY="20045"/>
      <dgm:spPr/>
    </dgm:pt>
    <dgm:pt modelId="{1F2AE2BA-9EA3-4ADD-9098-ADAA826BF007}" type="pres">
      <dgm:prSet presAssocID="{1C5B504C-01D4-413A-8525-DFD933D5837B}" presName="parentNode" presStyleLbl="node1" presStyleIdx="3" presStyleCnt="6">
        <dgm:presLayoutVars>
          <dgm:chMax val="0"/>
          <dgm:bulletEnabled val="1"/>
        </dgm:presLayoutVars>
      </dgm:prSet>
      <dgm:spPr/>
    </dgm:pt>
    <dgm:pt modelId="{A0739AFB-6088-48A8-8E3F-7663E8FEE6CC}" type="pres">
      <dgm:prSet presAssocID="{1C5B504C-01D4-413A-8525-DFD933D5837B}" presName="childNode" presStyleLbl="node1" presStyleIdx="3" presStyleCnt="6">
        <dgm:presLayoutVars>
          <dgm:bulletEnabled val="1"/>
        </dgm:presLayoutVars>
      </dgm:prSet>
      <dgm:spPr/>
    </dgm:pt>
    <dgm:pt modelId="{14B84320-98C7-4D39-8353-859849F6A880}" type="pres">
      <dgm:prSet presAssocID="{88102425-5385-4350-8FDE-ACFB72977FD6}" presName="hSp" presStyleCnt="0"/>
      <dgm:spPr/>
    </dgm:pt>
    <dgm:pt modelId="{B758C288-1948-42F9-AF0E-F70EB00FA89D}" type="pres">
      <dgm:prSet presAssocID="{88102425-5385-4350-8FDE-ACFB72977FD6}" presName="vProcSp" presStyleCnt="0"/>
      <dgm:spPr/>
    </dgm:pt>
    <dgm:pt modelId="{9B650E22-B049-4FD9-A2C4-33E8E0C7FEA4}" type="pres">
      <dgm:prSet presAssocID="{88102425-5385-4350-8FDE-ACFB72977FD6}" presName="vSp1" presStyleCnt="0"/>
      <dgm:spPr/>
    </dgm:pt>
    <dgm:pt modelId="{5C62DF4A-D067-41F0-A348-5EA352AC96FC}" type="pres">
      <dgm:prSet presAssocID="{88102425-5385-4350-8FDE-ACFB72977FD6}" presName="simulatedConn" presStyleLbl="solidFgAcc1" presStyleIdx="3" presStyleCnt="5"/>
      <dgm:spPr/>
    </dgm:pt>
    <dgm:pt modelId="{12FBF088-023E-42B0-AB2A-33EB3386EB2D}" type="pres">
      <dgm:prSet presAssocID="{88102425-5385-4350-8FDE-ACFB72977FD6}" presName="vSp2" presStyleCnt="0"/>
      <dgm:spPr/>
    </dgm:pt>
    <dgm:pt modelId="{40138A1A-44E9-443B-B4F1-5DC8625161CC}" type="pres">
      <dgm:prSet presAssocID="{88102425-5385-4350-8FDE-ACFB72977FD6}" presName="sibTrans" presStyleCnt="0"/>
      <dgm:spPr/>
    </dgm:pt>
    <dgm:pt modelId="{2BB85CBF-D12C-47CE-BBDE-42F82A1CC872}" type="pres">
      <dgm:prSet presAssocID="{73536CD3-CB45-4AA6-AF58-8DF6FDC0B8D8}" presName="compositeNode" presStyleCnt="0">
        <dgm:presLayoutVars>
          <dgm:bulletEnabled val="1"/>
        </dgm:presLayoutVars>
      </dgm:prSet>
      <dgm:spPr/>
    </dgm:pt>
    <dgm:pt modelId="{25ED3B4E-FD3E-4316-BC0E-D50BC0AB8896}" type="pres">
      <dgm:prSet presAssocID="{73536CD3-CB45-4AA6-AF58-8DF6FDC0B8D8}" presName="bgRect" presStyleLbl="node1" presStyleIdx="4" presStyleCnt="6" custScaleY="190421" custLinFactNeighborX="-575" custLinFactNeighborY="36669"/>
      <dgm:spPr/>
    </dgm:pt>
    <dgm:pt modelId="{E509A999-7929-461F-B88C-629C44DC6ED5}" type="pres">
      <dgm:prSet presAssocID="{73536CD3-CB45-4AA6-AF58-8DF6FDC0B8D8}" presName="parentNode" presStyleLbl="node1" presStyleIdx="4" presStyleCnt="6">
        <dgm:presLayoutVars>
          <dgm:chMax val="0"/>
          <dgm:bulletEnabled val="1"/>
        </dgm:presLayoutVars>
      </dgm:prSet>
      <dgm:spPr/>
    </dgm:pt>
    <dgm:pt modelId="{C57078E6-24C0-4C82-90C4-9624D1383564}" type="pres">
      <dgm:prSet presAssocID="{73536CD3-CB45-4AA6-AF58-8DF6FDC0B8D8}" presName="childNode" presStyleLbl="node1" presStyleIdx="4" presStyleCnt="6">
        <dgm:presLayoutVars>
          <dgm:bulletEnabled val="1"/>
        </dgm:presLayoutVars>
      </dgm:prSet>
      <dgm:spPr/>
    </dgm:pt>
    <dgm:pt modelId="{F72860F0-4028-45AB-9720-31CD6968B9F9}" type="pres">
      <dgm:prSet presAssocID="{E27E1FC1-6F4F-43CC-A4EE-14CA66279E4A}" presName="hSp" presStyleCnt="0"/>
      <dgm:spPr/>
    </dgm:pt>
    <dgm:pt modelId="{FCFC0451-0E75-49B9-A9EB-6681EE956772}" type="pres">
      <dgm:prSet presAssocID="{E27E1FC1-6F4F-43CC-A4EE-14CA66279E4A}" presName="vProcSp" presStyleCnt="0"/>
      <dgm:spPr/>
    </dgm:pt>
    <dgm:pt modelId="{EA64B166-2839-4FAC-83A8-7368DDB7CB98}" type="pres">
      <dgm:prSet presAssocID="{E27E1FC1-6F4F-43CC-A4EE-14CA66279E4A}" presName="vSp1" presStyleCnt="0"/>
      <dgm:spPr/>
    </dgm:pt>
    <dgm:pt modelId="{3B6B9919-CC7A-4303-8B1C-3AF56BEF2AD6}" type="pres">
      <dgm:prSet presAssocID="{E27E1FC1-6F4F-43CC-A4EE-14CA66279E4A}" presName="simulatedConn" presStyleLbl="solidFgAcc1" presStyleIdx="4" presStyleCnt="5"/>
      <dgm:spPr/>
    </dgm:pt>
    <dgm:pt modelId="{EA4A8768-B20C-41F5-9403-B0D44118B0B9}" type="pres">
      <dgm:prSet presAssocID="{E27E1FC1-6F4F-43CC-A4EE-14CA66279E4A}" presName="vSp2" presStyleCnt="0"/>
      <dgm:spPr/>
    </dgm:pt>
    <dgm:pt modelId="{5AD0E8AD-1DAB-4747-96CB-08AB63026BF4}" type="pres">
      <dgm:prSet presAssocID="{E27E1FC1-6F4F-43CC-A4EE-14CA66279E4A}" presName="sibTrans" presStyleCnt="0"/>
      <dgm:spPr/>
    </dgm:pt>
    <dgm:pt modelId="{D96FDAAE-0EAF-4785-A5B3-07C9625605D9}" type="pres">
      <dgm:prSet presAssocID="{4D0F6567-3297-40F4-B3DA-D1F059F5A8E3}" presName="compositeNode" presStyleCnt="0">
        <dgm:presLayoutVars>
          <dgm:bulletEnabled val="1"/>
        </dgm:presLayoutVars>
      </dgm:prSet>
      <dgm:spPr/>
    </dgm:pt>
    <dgm:pt modelId="{1060DD1B-6266-4C43-BB57-26796E22A276}" type="pres">
      <dgm:prSet presAssocID="{4D0F6567-3297-40F4-B3DA-D1F059F5A8E3}" presName="bgRect" presStyleLbl="node1" presStyleIdx="5" presStyleCnt="6" custScaleY="190421" custLinFactNeighborX="-575" custLinFactNeighborY="36669"/>
      <dgm:spPr/>
    </dgm:pt>
    <dgm:pt modelId="{E5FCF292-AF55-415F-B254-A8BDC529C90A}" type="pres">
      <dgm:prSet presAssocID="{4D0F6567-3297-40F4-B3DA-D1F059F5A8E3}" presName="parentNode" presStyleLbl="node1" presStyleIdx="5" presStyleCnt="6">
        <dgm:presLayoutVars>
          <dgm:chMax val="0"/>
          <dgm:bulletEnabled val="1"/>
        </dgm:presLayoutVars>
      </dgm:prSet>
      <dgm:spPr/>
    </dgm:pt>
    <dgm:pt modelId="{D8CB2A71-E81F-42E3-BCD0-58172C167735}" type="pres">
      <dgm:prSet presAssocID="{4D0F6567-3297-40F4-B3DA-D1F059F5A8E3}" presName="childNode" presStyleLbl="node1" presStyleIdx="5" presStyleCnt="6">
        <dgm:presLayoutVars>
          <dgm:bulletEnabled val="1"/>
        </dgm:presLayoutVars>
      </dgm:prSet>
      <dgm:spPr/>
    </dgm:pt>
  </dgm:ptLst>
  <dgm:cxnLst>
    <dgm:cxn modelId="{F6CD0901-5EB8-456B-B40C-BBCE6D80E186}" type="presOf" srcId="{0157E8C0-823B-46FE-B268-379631CE5B2E}" destId="{A0739AFB-6088-48A8-8E3F-7663E8FEE6CC}" srcOrd="0" destOrd="0" presId="urn:microsoft.com/office/officeart/2005/8/layout/hProcess7"/>
    <dgm:cxn modelId="{6948F703-F8C3-4F71-8E80-2798717D66FC}" type="presOf" srcId="{1C5B504C-01D4-413A-8525-DFD933D5837B}" destId="{510A0DAF-4C53-469F-81A1-1B5FDB3E6EF0}" srcOrd="0" destOrd="0" presId="urn:microsoft.com/office/officeart/2005/8/layout/hProcess7"/>
    <dgm:cxn modelId="{FFA01205-DE1F-4903-A3C0-43C330BE9EB5}" srcId="{1C5B504C-01D4-413A-8525-DFD933D5837B}" destId="{0157E8C0-823B-46FE-B268-379631CE5B2E}" srcOrd="0" destOrd="0" parTransId="{4C3FAEC5-D0E5-4A84-BA69-163B2F42D8E7}" sibTransId="{5C83E43D-28DD-4CC4-BD95-DE53BAF382BD}"/>
    <dgm:cxn modelId="{CC9E3309-7CDB-49CE-B121-6725E130C553}" srcId="{6C1514DE-85D8-4703-A445-CA3CCBFD24F3}" destId="{1C5B504C-01D4-413A-8525-DFD933D5837B}" srcOrd="3" destOrd="0" parTransId="{3A63433F-AC4E-40FE-9413-F802413D6B11}" sibTransId="{88102425-5385-4350-8FDE-ACFB72977FD6}"/>
    <dgm:cxn modelId="{2D9F880C-E67B-444B-BF62-921752962AE6}" srcId="{6C1514DE-85D8-4703-A445-CA3CCBFD24F3}" destId="{C25006FC-018F-4FEC-965F-F00D7CFAB392}" srcOrd="1" destOrd="0" parTransId="{DD44622A-E27A-4AB3-A560-40FF7DD1A5B1}" sibTransId="{DD9761D2-CE95-43F9-AB6B-1234F3898EBB}"/>
    <dgm:cxn modelId="{ED3F1017-96B9-42B7-8340-4E465CB8618B}" type="presOf" srcId="{B9DB70E7-0A21-494C-A197-6BB54160BD8D}" destId="{3282D510-031D-44B8-9CA0-EAFE37CC6647}" srcOrd="0" destOrd="0" presId="urn:microsoft.com/office/officeart/2005/8/layout/hProcess7"/>
    <dgm:cxn modelId="{D23B3023-0A88-4B60-933E-857B9C0681F2}" type="presOf" srcId="{73536CD3-CB45-4AA6-AF58-8DF6FDC0B8D8}" destId="{25ED3B4E-FD3E-4316-BC0E-D50BC0AB8896}" srcOrd="0" destOrd="0" presId="urn:microsoft.com/office/officeart/2005/8/layout/hProcess7"/>
    <dgm:cxn modelId="{241C3E2D-C94D-499E-B430-9BFEE22C6C92}" srcId="{B9DB70E7-0A21-494C-A197-6BB54160BD8D}" destId="{66053AC4-D942-46E8-B734-EC8A073E8AD0}" srcOrd="0" destOrd="0" parTransId="{A5EF21DE-E72A-4AB9-9A1A-40354FC36CBD}" sibTransId="{259AD2E0-ADA8-474B-8E0B-716A603C3FAF}"/>
    <dgm:cxn modelId="{CC2B9A32-7F02-4844-8007-BEC725E1E855}" srcId="{6C1514DE-85D8-4703-A445-CA3CCBFD24F3}" destId="{73536CD3-CB45-4AA6-AF58-8DF6FDC0B8D8}" srcOrd="4" destOrd="0" parTransId="{CF9BAC53-D2ED-4B06-8BD1-B7C79B0967C5}" sibTransId="{E27E1FC1-6F4F-43CC-A4EE-14CA66279E4A}"/>
    <dgm:cxn modelId="{0EA6263F-1B94-455F-BFBD-5C253EF1BCDF}" type="presOf" srcId="{66053AC4-D942-46E8-B734-EC8A073E8AD0}" destId="{C659D6FD-713F-4D5E-9407-D7390B973B80}" srcOrd="0" destOrd="0" presId="urn:microsoft.com/office/officeart/2005/8/layout/hProcess7"/>
    <dgm:cxn modelId="{FFE5AA42-A996-4339-BADD-1C27340E2E55}" type="presOf" srcId="{C25006FC-018F-4FEC-965F-F00D7CFAB392}" destId="{2E9991EB-5E70-4039-9CE5-EEDD6580FDBF}" srcOrd="1" destOrd="0" presId="urn:microsoft.com/office/officeart/2005/8/layout/hProcess7"/>
    <dgm:cxn modelId="{B680A247-5D49-4A06-8AB8-62921212157C}" type="presOf" srcId="{1C5B504C-01D4-413A-8525-DFD933D5837B}" destId="{1F2AE2BA-9EA3-4ADD-9098-ADAA826BF007}" srcOrd="1" destOrd="0" presId="urn:microsoft.com/office/officeart/2005/8/layout/hProcess7"/>
    <dgm:cxn modelId="{3FB71249-CF26-4735-B7D0-D8F7A79409B1}" srcId="{4D0F6567-3297-40F4-B3DA-D1F059F5A8E3}" destId="{15B1FFC1-0282-452D-85AA-5BBC3014B381}" srcOrd="0" destOrd="0" parTransId="{A7326039-D9A7-4DFF-AAFE-74C3081DC755}" sibTransId="{508F5695-4C4F-493E-9B1D-244CB337812E}"/>
    <dgm:cxn modelId="{0BDD5449-BAC5-421E-88A1-4DBF82696BDE}" type="presOf" srcId="{1520BA25-353B-4BB6-BB0D-D267E44C9DE3}" destId="{C57078E6-24C0-4C82-90C4-9624D1383564}" srcOrd="0" destOrd="0" presId="urn:microsoft.com/office/officeart/2005/8/layout/hProcess7"/>
    <dgm:cxn modelId="{C112A84A-4F64-439B-9C4B-B0D9BE2B9CDC}" type="presOf" srcId="{4D0F6567-3297-40F4-B3DA-D1F059F5A8E3}" destId="{E5FCF292-AF55-415F-B254-A8BDC529C90A}" srcOrd="1" destOrd="0" presId="urn:microsoft.com/office/officeart/2005/8/layout/hProcess7"/>
    <dgm:cxn modelId="{A2185078-6D06-44B3-A8F0-BBCEB421E6FF}" srcId="{6C1514DE-85D8-4703-A445-CA3CCBFD24F3}" destId="{B9DB70E7-0A21-494C-A197-6BB54160BD8D}" srcOrd="2" destOrd="0" parTransId="{5C72F761-3E8F-482D-A8F6-02765924856B}" sibTransId="{E687D9D3-C30C-4CC6-94B1-C2A50685C60C}"/>
    <dgm:cxn modelId="{7DDE0E95-02C2-4DB7-B300-7B23E5D14446}" type="presOf" srcId="{15B1FFC1-0282-452D-85AA-5BBC3014B381}" destId="{D8CB2A71-E81F-42E3-BCD0-58172C167735}" srcOrd="0" destOrd="0" presId="urn:microsoft.com/office/officeart/2005/8/layout/hProcess7"/>
    <dgm:cxn modelId="{6DE45196-993D-4577-82C2-ED0D4F81AAA9}" type="presOf" srcId="{C25006FC-018F-4FEC-965F-F00D7CFAB392}" destId="{50A2A615-F17A-4174-BB8C-41A145930B02}" srcOrd="0" destOrd="0" presId="urn:microsoft.com/office/officeart/2005/8/layout/hProcess7"/>
    <dgm:cxn modelId="{6A1AE09D-E883-4C28-8F29-C5483600998F}" srcId="{C25006FC-018F-4FEC-965F-F00D7CFAB392}" destId="{D9EA17D4-E0A6-4624-A36B-41ED228D90CE}" srcOrd="0" destOrd="0" parTransId="{97D5299F-D330-4418-8AC8-38C2CB1168EF}" sibTransId="{085B3CD1-91A0-42FA-8809-2B3F669F72D4}"/>
    <dgm:cxn modelId="{86CC959E-02D7-4ECE-BDFE-39046524FE60}" type="presOf" srcId="{521C557B-9F66-4291-87D3-322C7E5D10FB}" destId="{B4C7F174-5240-4758-95E1-B4E5FB73CB94}" srcOrd="0" destOrd="0" presId="urn:microsoft.com/office/officeart/2005/8/layout/hProcess7"/>
    <dgm:cxn modelId="{19D938CE-2ADB-456D-BA4A-D0A170BE9C80}" type="presOf" srcId="{73536CD3-CB45-4AA6-AF58-8DF6FDC0B8D8}" destId="{E509A999-7929-461F-B88C-629C44DC6ED5}" srcOrd="1" destOrd="0" presId="urn:microsoft.com/office/officeart/2005/8/layout/hProcess7"/>
    <dgm:cxn modelId="{512326D0-52AD-4F3F-9C6D-BE80065076B9}" srcId="{73536CD3-CB45-4AA6-AF58-8DF6FDC0B8D8}" destId="{1520BA25-353B-4BB6-BB0D-D267E44C9DE3}" srcOrd="0" destOrd="0" parTransId="{74FE44DD-6CDF-4FDA-B653-F1D64654D882}" sibTransId="{8A124531-9D47-4DE7-8138-E8ECF135CA1F}"/>
    <dgm:cxn modelId="{54C5B0D8-B7B4-45F2-A67F-F8E0BCB9C0D8}" srcId="{6C1514DE-85D8-4703-A445-CA3CCBFD24F3}" destId="{4D0F6567-3297-40F4-B3DA-D1F059F5A8E3}" srcOrd="5" destOrd="0" parTransId="{3E04A7E7-A808-4218-B202-86FC2988236B}" sibTransId="{0A6D8439-0766-417D-93E4-EDFFB4B15034}"/>
    <dgm:cxn modelId="{109244DB-16C2-4B25-B03B-BD5ED7923D0D}" srcId="{6C1514DE-85D8-4703-A445-CA3CCBFD24F3}" destId="{521C557B-9F66-4291-87D3-322C7E5D10FB}" srcOrd="0" destOrd="0" parTransId="{45D86B82-DACE-4C70-A56E-B534B8BD3258}" sibTransId="{E0EB6E86-523D-4195-B9D6-801A3C7FA250}"/>
    <dgm:cxn modelId="{4FD342E3-F1A2-45D8-BE98-821D3C5F1508}" srcId="{521C557B-9F66-4291-87D3-322C7E5D10FB}" destId="{2EED12C5-CB10-4E5E-870B-C3BF58866D03}" srcOrd="0" destOrd="0" parTransId="{7D83AFCC-1A06-4FDC-828A-7CA96A6AE46B}" sibTransId="{2505547E-E862-4FFF-A324-942E442101AE}"/>
    <dgm:cxn modelId="{F10266EE-4EB9-4DDC-B78D-78C729E7F841}" type="presOf" srcId="{4D0F6567-3297-40F4-B3DA-D1F059F5A8E3}" destId="{1060DD1B-6266-4C43-BB57-26796E22A276}" srcOrd="0" destOrd="0" presId="urn:microsoft.com/office/officeart/2005/8/layout/hProcess7"/>
    <dgm:cxn modelId="{C080FEF1-523F-4DC6-AD02-572326B90C4D}" type="presOf" srcId="{D9EA17D4-E0A6-4624-A36B-41ED228D90CE}" destId="{13F98466-ECB9-4B6D-B2B0-AFDE553C4D9D}" srcOrd="0" destOrd="0" presId="urn:microsoft.com/office/officeart/2005/8/layout/hProcess7"/>
    <dgm:cxn modelId="{805B7CF4-300F-474A-9CBF-660F1B85FDB4}" type="presOf" srcId="{B9DB70E7-0A21-494C-A197-6BB54160BD8D}" destId="{B1BFF3BD-587E-48C5-A650-6A6408A2BDF1}" srcOrd="1" destOrd="0" presId="urn:microsoft.com/office/officeart/2005/8/layout/hProcess7"/>
    <dgm:cxn modelId="{350A74F5-B133-4314-9AC3-71681F6CB57E}" type="presOf" srcId="{6C1514DE-85D8-4703-A445-CA3CCBFD24F3}" destId="{2288C97B-3486-4289-AF81-32E671D20A35}" srcOrd="0" destOrd="0" presId="urn:microsoft.com/office/officeart/2005/8/layout/hProcess7"/>
    <dgm:cxn modelId="{04B491FA-C86D-4AFF-B94E-53F7E066847A}" type="presOf" srcId="{2EED12C5-CB10-4E5E-870B-C3BF58866D03}" destId="{5B5F7D8D-7E02-4D8D-A53E-0EC6E264D463}" srcOrd="0" destOrd="0" presId="urn:microsoft.com/office/officeart/2005/8/layout/hProcess7"/>
    <dgm:cxn modelId="{D448D9FB-CFEF-4A5D-A2E6-406E44303403}" type="presOf" srcId="{521C557B-9F66-4291-87D3-322C7E5D10FB}" destId="{BC775AA4-2572-403A-9FF9-9391FCCBFF09}" srcOrd="1" destOrd="0" presId="urn:microsoft.com/office/officeart/2005/8/layout/hProcess7"/>
    <dgm:cxn modelId="{EFBA4541-F590-40CF-A7C5-CE930BB8102C}" type="presParOf" srcId="{2288C97B-3486-4289-AF81-32E671D20A35}" destId="{B72A9E18-EC76-43ED-AA71-64105DA97BD0}" srcOrd="0" destOrd="0" presId="urn:microsoft.com/office/officeart/2005/8/layout/hProcess7"/>
    <dgm:cxn modelId="{08DDFAE7-FBE0-4351-91A6-0B2EF4262271}" type="presParOf" srcId="{B72A9E18-EC76-43ED-AA71-64105DA97BD0}" destId="{B4C7F174-5240-4758-95E1-B4E5FB73CB94}" srcOrd="0" destOrd="0" presId="urn:microsoft.com/office/officeart/2005/8/layout/hProcess7"/>
    <dgm:cxn modelId="{B3C80036-EB5E-4B7E-A3A3-937FFD85E4A5}" type="presParOf" srcId="{B72A9E18-EC76-43ED-AA71-64105DA97BD0}" destId="{BC775AA4-2572-403A-9FF9-9391FCCBFF09}" srcOrd="1" destOrd="0" presId="urn:microsoft.com/office/officeart/2005/8/layout/hProcess7"/>
    <dgm:cxn modelId="{BCDF00F4-419F-4C9E-BE22-04F112666FA6}" type="presParOf" srcId="{B72A9E18-EC76-43ED-AA71-64105DA97BD0}" destId="{5B5F7D8D-7E02-4D8D-A53E-0EC6E264D463}" srcOrd="2" destOrd="0" presId="urn:microsoft.com/office/officeart/2005/8/layout/hProcess7"/>
    <dgm:cxn modelId="{E6F6D775-1579-4952-BC32-2FF5A455511A}" type="presParOf" srcId="{2288C97B-3486-4289-AF81-32E671D20A35}" destId="{DD80F0DB-D907-47DB-A740-6537814047C0}" srcOrd="1" destOrd="0" presId="urn:microsoft.com/office/officeart/2005/8/layout/hProcess7"/>
    <dgm:cxn modelId="{288D08AB-7EC2-45E7-9963-E3049F09060C}" type="presParOf" srcId="{2288C97B-3486-4289-AF81-32E671D20A35}" destId="{AF1B3998-3CC5-46CD-9006-240EDB7F51C3}" srcOrd="2" destOrd="0" presId="urn:microsoft.com/office/officeart/2005/8/layout/hProcess7"/>
    <dgm:cxn modelId="{E6AC78C6-1C74-46F0-8B7E-BE84E9FF98E2}" type="presParOf" srcId="{AF1B3998-3CC5-46CD-9006-240EDB7F51C3}" destId="{F74B86C2-BE9F-4E41-93F4-35C7520ADA77}" srcOrd="0" destOrd="0" presId="urn:microsoft.com/office/officeart/2005/8/layout/hProcess7"/>
    <dgm:cxn modelId="{46E9DAB5-46D5-48F4-8652-67B0DEE5A9C7}" type="presParOf" srcId="{AF1B3998-3CC5-46CD-9006-240EDB7F51C3}" destId="{DB9DAAEF-D3CF-4C3A-AF5D-40C7E60AEEAC}" srcOrd="1" destOrd="0" presId="urn:microsoft.com/office/officeart/2005/8/layout/hProcess7"/>
    <dgm:cxn modelId="{84162A5C-616A-4F39-BDBD-52BA489A671C}" type="presParOf" srcId="{AF1B3998-3CC5-46CD-9006-240EDB7F51C3}" destId="{30FE5426-C595-46E8-8B7A-8C5E759ED111}" srcOrd="2" destOrd="0" presId="urn:microsoft.com/office/officeart/2005/8/layout/hProcess7"/>
    <dgm:cxn modelId="{5C99E1B3-5C3E-4D77-8953-975947185749}" type="presParOf" srcId="{2288C97B-3486-4289-AF81-32E671D20A35}" destId="{35C854AF-F279-4DB6-9E6D-0DBC6C26DE93}" srcOrd="3" destOrd="0" presId="urn:microsoft.com/office/officeart/2005/8/layout/hProcess7"/>
    <dgm:cxn modelId="{337757FB-B811-497A-A1EA-FC21E987157E}" type="presParOf" srcId="{2288C97B-3486-4289-AF81-32E671D20A35}" destId="{03F4E6FF-434A-4D8B-BA2D-DF3FCC5D10E8}" srcOrd="4" destOrd="0" presId="urn:microsoft.com/office/officeart/2005/8/layout/hProcess7"/>
    <dgm:cxn modelId="{96AF52FF-C5DD-4474-8679-9D15A1E1C137}" type="presParOf" srcId="{03F4E6FF-434A-4D8B-BA2D-DF3FCC5D10E8}" destId="{50A2A615-F17A-4174-BB8C-41A145930B02}" srcOrd="0" destOrd="0" presId="urn:microsoft.com/office/officeart/2005/8/layout/hProcess7"/>
    <dgm:cxn modelId="{4F82BE98-6337-4D2C-9409-47DF11EE0F84}" type="presParOf" srcId="{03F4E6FF-434A-4D8B-BA2D-DF3FCC5D10E8}" destId="{2E9991EB-5E70-4039-9CE5-EEDD6580FDBF}" srcOrd="1" destOrd="0" presId="urn:microsoft.com/office/officeart/2005/8/layout/hProcess7"/>
    <dgm:cxn modelId="{83983C6F-9EBC-4054-BCB3-C64D3960C923}" type="presParOf" srcId="{03F4E6FF-434A-4D8B-BA2D-DF3FCC5D10E8}" destId="{13F98466-ECB9-4B6D-B2B0-AFDE553C4D9D}" srcOrd="2" destOrd="0" presId="urn:microsoft.com/office/officeart/2005/8/layout/hProcess7"/>
    <dgm:cxn modelId="{29424629-D469-46A8-B73E-0ED78D36D64E}" type="presParOf" srcId="{2288C97B-3486-4289-AF81-32E671D20A35}" destId="{365D764B-FB9D-4796-B6DC-7E986B6B87D1}" srcOrd="5" destOrd="0" presId="urn:microsoft.com/office/officeart/2005/8/layout/hProcess7"/>
    <dgm:cxn modelId="{83208610-3AA7-468F-AF20-160DA0211E68}" type="presParOf" srcId="{2288C97B-3486-4289-AF81-32E671D20A35}" destId="{5D7D0F15-F62E-4E75-B064-4A6B5C36567B}" srcOrd="6" destOrd="0" presId="urn:microsoft.com/office/officeart/2005/8/layout/hProcess7"/>
    <dgm:cxn modelId="{8F6FC0BA-A6DF-474B-997C-824B2EED2DDD}" type="presParOf" srcId="{5D7D0F15-F62E-4E75-B064-4A6B5C36567B}" destId="{B39F024E-2384-4294-8529-53305BBF2AA4}" srcOrd="0" destOrd="0" presId="urn:microsoft.com/office/officeart/2005/8/layout/hProcess7"/>
    <dgm:cxn modelId="{3AA965F7-AC22-4E61-92D2-273D28042BE3}" type="presParOf" srcId="{5D7D0F15-F62E-4E75-B064-4A6B5C36567B}" destId="{157246F9-C79D-4AC1-BE57-25B8F76EBFC7}" srcOrd="1" destOrd="0" presId="urn:microsoft.com/office/officeart/2005/8/layout/hProcess7"/>
    <dgm:cxn modelId="{7CF6A9A3-F6F7-497A-AFC3-3E7388C30CD5}" type="presParOf" srcId="{5D7D0F15-F62E-4E75-B064-4A6B5C36567B}" destId="{BB6ADA4D-9A1F-4950-AB12-98FF7C06F245}" srcOrd="2" destOrd="0" presId="urn:microsoft.com/office/officeart/2005/8/layout/hProcess7"/>
    <dgm:cxn modelId="{9135BAC3-6963-4862-81CB-DCC564EB6C58}" type="presParOf" srcId="{2288C97B-3486-4289-AF81-32E671D20A35}" destId="{F6D6CE30-A1EE-4DB7-AE30-D920FB6F00B4}" srcOrd="7" destOrd="0" presId="urn:microsoft.com/office/officeart/2005/8/layout/hProcess7"/>
    <dgm:cxn modelId="{7D3B7B7B-3D06-402C-8E36-76BA276049BD}" type="presParOf" srcId="{2288C97B-3486-4289-AF81-32E671D20A35}" destId="{E49A6AE0-D43D-4CDC-B6EF-847FF99DFFE5}" srcOrd="8" destOrd="0" presId="urn:microsoft.com/office/officeart/2005/8/layout/hProcess7"/>
    <dgm:cxn modelId="{5BB48764-D578-4C62-97C5-E79F24DFE98B}" type="presParOf" srcId="{E49A6AE0-D43D-4CDC-B6EF-847FF99DFFE5}" destId="{3282D510-031D-44B8-9CA0-EAFE37CC6647}" srcOrd="0" destOrd="0" presId="urn:microsoft.com/office/officeart/2005/8/layout/hProcess7"/>
    <dgm:cxn modelId="{3BCBE91D-830B-439E-AE62-63691524607B}" type="presParOf" srcId="{E49A6AE0-D43D-4CDC-B6EF-847FF99DFFE5}" destId="{B1BFF3BD-587E-48C5-A650-6A6408A2BDF1}" srcOrd="1" destOrd="0" presId="urn:microsoft.com/office/officeart/2005/8/layout/hProcess7"/>
    <dgm:cxn modelId="{17495B45-A640-4119-B3A5-DEBB4B10D01B}" type="presParOf" srcId="{E49A6AE0-D43D-4CDC-B6EF-847FF99DFFE5}" destId="{C659D6FD-713F-4D5E-9407-D7390B973B80}" srcOrd="2" destOrd="0" presId="urn:microsoft.com/office/officeart/2005/8/layout/hProcess7"/>
    <dgm:cxn modelId="{2BB7CDF5-434C-4DCC-B37C-74D7D9BD6B6E}" type="presParOf" srcId="{2288C97B-3486-4289-AF81-32E671D20A35}" destId="{DCA09F44-6CF8-46FC-B543-5AFA58536907}" srcOrd="9" destOrd="0" presId="urn:microsoft.com/office/officeart/2005/8/layout/hProcess7"/>
    <dgm:cxn modelId="{6DCEE726-797E-4D66-9A1B-CABC61C4E040}" type="presParOf" srcId="{2288C97B-3486-4289-AF81-32E671D20A35}" destId="{FC5044C8-FA5D-489F-A56A-A02CF8CEEDBB}" srcOrd="10" destOrd="0" presId="urn:microsoft.com/office/officeart/2005/8/layout/hProcess7"/>
    <dgm:cxn modelId="{25D46927-2B55-4B25-A58C-7C1AEEC2444C}" type="presParOf" srcId="{FC5044C8-FA5D-489F-A56A-A02CF8CEEDBB}" destId="{29AA3530-C062-4E14-BE3C-ED6463AE1FE7}" srcOrd="0" destOrd="0" presId="urn:microsoft.com/office/officeart/2005/8/layout/hProcess7"/>
    <dgm:cxn modelId="{BD93A7A7-A19A-4252-81D2-37C9C54FD71E}" type="presParOf" srcId="{FC5044C8-FA5D-489F-A56A-A02CF8CEEDBB}" destId="{C87A0C5A-EDB6-479D-8F9C-248A3C6F75C4}" srcOrd="1" destOrd="0" presId="urn:microsoft.com/office/officeart/2005/8/layout/hProcess7"/>
    <dgm:cxn modelId="{12370F55-C752-4A1F-9EF8-175A334CD06D}" type="presParOf" srcId="{FC5044C8-FA5D-489F-A56A-A02CF8CEEDBB}" destId="{BA34C33F-3AAC-4681-B185-76EB39FCB39A}" srcOrd="2" destOrd="0" presId="urn:microsoft.com/office/officeart/2005/8/layout/hProcess7"/>
    <dgm:cxn modelId="{DF5ABD1A-AB47-43B9-BA4D-63F6FBD5444D}" type="presParOf" srcId="{2288C97B-3486-4289-AF81-32E671D20A35}" destId="{F8A2E372-BD3A-4240-B5C4-0991F1A93325}" srcOrd="11" destOrd="0" presId="urn:microsoft.com/office/officeart/2005/8/layout/hProcess7"/>
    <dgm:cxn modelId="{892242B0-885B-46BF-8E66-3B2F8F56796E}" type="presParOf" srcId="{2288C97B-3486-4289-AF81-32E671D20A35}" destId="{84445EA9-956A-4DB7-9019-172E5399C522}" srcOrd="12" destOrd="0" presId="urn:microsoft.com/office/officeart/2005/8/layout/hProcess7"/>
    <dgm:cxn modelId="{62011135-4730-479B-A60B-9C0BE3835B26}" type="presParOf" srcId="{84445EA9-956A-4DB7-9019-172E5399C522}" destId="{510A0DAF-4C53-469F-81A1-1B5FDB3E6EF0}" srcOrd="0" destOrd="0" presId="urn:microsoft.com/office/officeart/2005/8/layout/hProcess7"/>
    <dgm:cxn modelId="{D4DE5967-0D90-4D81-B77C-7A161E11C852}" type="presParOf" srcId="{84445EA9-956A-4DB7-9019-172E5399C522}" destId="{1F2AE2BA-9EA3-4ADD-9098-ADAA826BF007}" srcOrd="1" destOrd="0" presId="urn:microsoft.com/office/officeart/2005/8/layout/hProcess7"/>
    <dgm:cxn modelId="{D77E816D-B024-404D-B330-79F29C649629}" type="presParOf" srcId="{84445EA9-956A-4DB7-9019-172E5399C522}" destId="{A0739AFB-6088-48A8-8E3F-7663E8FEE6CC}" srcOrd="2" destOrd="0" presId="urn:microsoft.com/office/officeart/2005/8/layout/hProcess7"/>
    <dgm:cxn modelId="{1DEE0E43-A5BE-45DD-A8EC-CB0A63DDE8DF}" type="presParOf" srcId="{2288C97B-3486-4289-AF81-32E671D20A35}" destId="{14B84320-98C7-4D39-8353-859849F6A880}" srcOrd="13" destOrd="0" presId="urn:microsoft.com/office/officeart/2005/8/layout/hProcess7"/>
    <dgm:cxn modelId="{350D4DFB-73CF-4414-98B2-34FA3E193120}" type="presParOf" srcId="{2288C97B-3486-4289-AF81-32E671D20A35}" destId="{B758C288-1948-42F9-AF0E-F70EB00FA89D}" srcOrd="14" destOrd="0" presId="urn:microsoft.com/office/officeart/2005/8/layout/hProcess7"/>
    <dgm:cxn modelId="{D38A086A-B430-412F-9C36-45E5B015FC41}" type="presParOf" srcId="{B758C288-1948-42F9-AF0E-F70EB00FA89D}" destId="{9B650E22-B049-4FD9-A2C4-33E8E0C7FEA4}" srcOrd="0" destOrd="0" presId="urn:microsoft.com/office/officeart/2005/8/layout/hProcess7"/>
    <dgm:cxn modelId="{FAA768BF-47FF-4866-B1EA-B005DE370384}" type="presParOf" srcId="{B758C288-1948-42F9-AF0E-F70EB00FA89D}" destId="{5C62DF4A-D067-41F0-A348-5EA352AC96FC}" srcOrd="1" destOrd="0" presId="urn:microsoft.com/office/officeart/2005/8/layout/hProcess7"/>
    <dgm:cxn modelId="{6BD262E1-7174-4A5E-A1A3-B338EC26495C}" type="presParOf" srcId="{B758C288-1948-42F9-AF0E-F70EB00FA89D}" destId="{12FBF088-023E-42B0-AB2A-33EB3386EB2D}" srcOrd="2" destOrd="0" presId="urn:microsoft.com/office/officeart/2005/8/layout/hProcess7"/>
    <dgm:cxn modelId="{8BD7627B-DE4A-4DFC-BB45-AD6D1B41AF86}" type="presParOf" srcId="{2288C97B-3486-4289-AF81-32E671D20A35}" destId="{40138A1A-44E9-443B-B4F1-5DC8625161CC}" srcOrd="15" destOrd="0" presId="urn:microsoft.com/office/officeart/2005/8/layout/hProcess7"/>
    <dgm:cxn modelId="{30E5D4EC-351E-4C35-9A5D-CA601587B5AD}" type="presParOf" srcId="{2288C97B-3486-4289-AF81-32E671D20A35}" destId="{2BB85CBF-D12C-47CE-BBDE-42F82A1CC872}" srcOrd="16" destOrd="0" presId="urn:microsoft.com/office/officeart/2005/8/layout/hProcess7"/>
    <dgm:cxn modelId="{12D528E4-48A4-4719-8373-7DBB7B05BE31}" type="presParOf" srcId="{2BB85CBF-D12C-47CE-BBDE-42F82A1CC872}" destId="{25ED3B4E-FD3E-4316-BC0E-D50BC0AB8896}" srcOrd="0" destOrd="0" presId="urn:microsoft.com/office/officeart/2005/8/layout/hProcess7"/>
    <dgm:cxn modelId="{A5883B7F-DB2B-48F8-AFFC-319860AB0562}" type="presParOf" srcId="{2BB85CBF-D12C-47CE-BBDE-42F82A1CC872}" destId="{E509A999-7929-461F-B88C-629C44DC6ED5}" srcOrd="1" destOrd="0" presId="urn:microsoft.com/office/officeart/2005/8/layout/hProcess7"/>
    <dgm:cxn modelId="{DB7B6F70-BCAB-4224-9E04-71ED55348476}" type="presParOf" srcId="{2BB85CBF-D12C-47CE-BBDE-42F82A1CC872}" destId="{C57078E6-24C0-4C82-90C4-9624D1383564}" srcOrd="2" destOrd="0" presId="urn:microsoft.com/office/officeart/2005/8/layout/hProcess7"/>
    <dgm:cxn modelId="{904C23A0-A99A-4B11-BA0D-DBCD5F1AAC59}" type="presParOf" srcId="{2288C97B-3486-4289-AF81-32E671D20A35}" destId="{F72860F0-4028-45AB-9720-31CD6968B9F9}" srcOrd="17" destOrd="0" presId="urn:microsoft.com/office/officeart/2005/8/layout/hProcess7"/>
    <dgm:cxn modelId="{7592F197-4E5F-48C9-814C-3CB34FCA8065}" type="presParOf" srcId="{2288C97B-3486-4289-AF81-32E671D20A35}" destId="{FCFC0451-0E75-49B9-A9EB-6681EE956772}" srcOrd="18" destOrd="0" presId="urn:microsoft.com/office/officeart/2005/8/layout/hProcess7"/>
    <dgm:cxn modelId="{809F4CBF-09B1-4DBC-B283-E68A6FF741FB}" type="presParOf" srcId="{FCFC0451-0E75-49B9-A9EB-6681EE956772}" destId="{EA64B166-2839-4FAC-83A8-7368DDB7CB98}" srcOrd="0" destOrd="0" presId="urn:microsoft.com/office/officeart/2005/8/layout/hProcess7"/>
    <dgm:cxn modelId="{2FC4A0B1-C26D-4A78-978B-204C547EF767}" type="presParOf" srcId="{FCFC0451-0E75-49B9-A9EB-6681EE956772}" destId="{3B6B9919-CC7A-4303-8B1C-3AF56BEF2AD6}" srcOrd="1" destOrd="0" presId="urn:microsoft.com/office/officeart/2005/8/layout/hProcess7"/>
    <dgm:cxn modelId="{A2394DE3-6FE5-472C-B024-48C3FA931356}" type="presParOf" srcId="{FCFC0451-0E75-49B9-A9EB-6681EE956772}" destId="{EA4A8768-B20C-41F5-9403-B0D44118B0B9}" srcOrd="2" destOrd="0" presId="urn:microsoft.com/office/officeart/2005/8/layout/hProcess7"/>
    <dgm:cxn modelId="{A3DC340D-B324-4F20-8260-56F797A5B16C}" type="presParOf" srcId="{2288C97B-3486-4289-AF81-32E671D20A35}" destId="{5AD0E8AD-1DAB-4747-96CB-08AB63026BF4}" srcOrd="19" destOrd="0" presId="urn:microsoft.com/office/officeart/2005/8/layout/hProcess7"/>
    <dgm:cxn modelId="{DC0740CB-9AB4-485A-9632-12596B2D3714}" type="presParOf" srcId="{2288C97B-3486-4289-AF81-32E671D20A35}" destId="{D96FDAAE-0EAF-4785-A5B3-07C9625605D9}" srcOrd="20" destOrd="0" presId="urn:microsoft.com/office/officeart/2005/8/layout/hProcess7"/>
    <dgm:cxn modelId="{CB9B08AE-34F9-4C18-82CC-FBC08B01018F}" type="presParOf" srcId="{D96FDAAE-0EAF-4785-A5B3-07C9625605D9}" destId="{1060DD1B-6266-4C43-BB57-26796E22A276}" srcOrd="0" destOrd="0" presId="urn:microsoft.com/office/officeart/2005/8/layout/hProcess7"/>
    <dgm:cxn modelId="{2A9F73F5-D5C8-4D76-B946-D8D5DD383EAB}" type="presParOf" srcId="{D96FDAAE-0EAF-4785-A5B3-07C9625605D9}" destId="{E5FCF292-AF55-415F-B254-A8BDC529C90A}" srcOrd="1" destOrd="0" presId="urn:microsoft.com/office/officeart/2005/8/layout/hProcess7"/>
    <dgm:cxn modelId="{B06760A6-D6E7-45CD-A788-96E6F2E52A4A}" type="presParOf" srcId="{D96FDAAE-0EAF-4785-A5B3-07C9625605D9}" destId="{D8CB2A71-E81F-42E3-BCD0-58172C167735}"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1514DE-85D8-4703-A445-CA3CCBFD24F3}"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n-GB"/>
        </a:p>
      </dgm:t>
    </dgm:pt>
    <dgm:pt modelId="{C25006FC-018F-4FEC-965F-F00D7CFAB392}">
      <dgm:prSet phldrT="[Text]" custT="1"/>
      <dgm:spPr/>
      <dgm:t>
        <a:bodyPr vert="vert"/>
        <a:lstStyle/>
        <a:p>
          <a:pPr algn="l"/>
          <a:r>
            <a:rPr lang="en-GB" sz="3200" i="0" dirty="0">
              <a:solidFill>
                <a:schemeClr val="bg1"/>
              </a:solidFill>
              <a:latin typeface="+mn-lt"/>
            </a:rPr>
            <a:t>2</a:t>
          </a:r>
        </a:p>
      </dgm:t>
    </dgm:pt>
    <dgm:pt modelId="{DD44622A-E27A-4AB3-A560-40FF7DD1A5B1}" type="parTrans" cxnId="{2D9F880C-E67B-444B-BF62-921752962AE6}">
      <dgm:prSet/>
      <dgm:spPr/>
      <dgm:t>
        <a:bodyPr/>
        <a:lstStyle/>
        <a:p>
          <a:endParaRPr lang="en-GB" i="0">
            <a:solidFill>
              <a:schemeClr val="bg1"/>
            </a:solidFill>
            <a:latin typeface="+mn-lt"/>
          </a:endParaRPr>
        </a:p>
      </dgm:t>
    </dgm:pt>
    <dgm:pt modelId="{DD9761D2-CE95-43F9-AB6B-1234F3898EBB}" type="sibTrans" cxnId="{2D9F880C-E67B-444B-BF62-921752962AE6}">
      <dgm:prSet/>
      <dgm:spPr/>
      <dgm:t>
        <a:bodyPr/>
        <a:lstStyle/>
        <a:p>
          <a:endParaRPr lang="en-GB" i="0">
            <a:solidFill>
              <a:schemeClr val="bg1"/>
            </a:solidFill>
            <a:latin typeface="+mn-lt"/>
          </a:endParaRPr>
        </a:p>
      </dgm:t>
    </dgm:pt>
    <dgm:pt modelId="{D9EA17D4-E0A6-4624-A36B-41ED228D90CE}">
      <dgm:prSet phldrT="[Text]" custT="1"/>
      <dgm:spPr/>
      <dgm:t>
        <a:bodyPr/>
        <a:lstStyle/>
        <a:p>
          <a:r>
            <a:rPr lang="en-GB" sz="1800" i="0" dirty="0">
              <a:solidFill>
                <a:schemeClr val="bg1"/>
              </a:solidFill>
              <a:latin typeface="+mn-lt"/>
            </a:rPr>
            <a:t>Local NHS Trust </a:t>
          </a:r>
          <a:r>
            <a:rPr lang="en-GB" sz="1800" dirty="0"/>
            <a:t>continue using the standard ‘browse’ version of </a:t>
          </a:r>
          <a:r>
            <a:rPr lang="en-GB" sz="1800" dirty="0" err="1"/>
            <a:t>MicroGuide</a:t>
          </a:r>
          <a:r>
            <a:rPr lang="en-GB" sz="1800" dirty="0"/>
            <a:t>™</a:t>
          </a:r>
          <a:endParaRPr lang="en-GB" sz="1800" i="0" dirty="0">
            <a:solidFill>
              <a:schemeClr val="bg1"/>
            </a:solidFill>
            <a:latin typeface="+mn-lt"/>
          </a:endParaRPr>
        </a:p>
      </dgm:t>
    </dgm:pt>
    <dgm:pt modelId="{97D5299F-D330-4418-8AC8-38C2CB1168EF}" type="parTrans" cxnId="{6A1AE09D-E883-4C28-8F29-C5483600998F}">
      <dgm:prSet/>
      <dgm:spPr/>
      <dgm:t>
        <a:bodyPr/>
        <a:lstStyle/>
        <a:p>
          <a:endParaRPr lang="en-GB" i="0">
            <a:solidFill>
              <a:schemeClr val="bg1"/>
            </a:solidFill>
            <a:latin typeface="+mn-lt"/>
          </a:endParaRPr>
        </a:p>
      </dgm:t>
    </dgm:pt>
    <dgm:pt modelId="{085B3CD1-91A0-42FA-8809-2B3F669F72D4}" type="sibTrans" cxnId="{6A1AE09D-E883-4C28-8F29-C5483600998F}">
      <dgm:prSet/>
      <dgm:spPr/>
      <dgm:t>
        <a:bodyPr/>
        <a:lstStyle/>
        <a:p>
          <a:endParaRPr lang="en-GB" i="0">
            <a:solidFill>
              <a:schemeClr val="bg1"/>
            </a:solidFill>
            <a:latin typeface="+mn-lt"/>
          </a:endParaRPr>
        </a:p>
      </dgm:t>
    </dgm:pt>
    <dgm:pt modelId="{521C557B-9F66-4291-87D3-322C7E5D10FB}">
      <dgm:prSet phldrT="[Text]" custT="1"/>
      <dgm:spPr/>
      <dgm:t>
        <a:bodyPr vert="vert"/>
        <a:lstStyle/>
        <a:p>
          <a:pPr algn="l"/>
          <a:r>
            <a:rPr lang="en-GB" sz="3200" i="0" dirty="0">
              <a:solidFill>
                <a:schemeClr val="bg1"/>
              </a:solidFill>
              <a:latin typeface="+mn-lt"/>
            </a:rPr>
            <a:t>1</a:t>
          </a:r>
          <a:endParaRPr lang="en-GB" sz="5200" i="0" dirty="0">
            <a:solidFill>
              <a:schemeClr val="bg1"/>
            </a:solidFill>
            <a:latin typeface="+mn-lt"/>
          </a:endParaRPr>
        </a:p>
      </dgm:t>
    </dgm:pt>
    <dgm:pt modelId="{45D86B82-DACE-4C70-A56E-B534B8BD3258}" type="parTrans" cxnId="{109244DB-16C2-4B25-B03B-BD5ED7923D0D}">
      <dgm:prSet/>
      <dgm:spPr/>
      <dgm:t>
        <a:bodyPr/>
        <a:lstStyle/>
        <a:p>
          <a:endParaRPr lang="en-GB"/>
        </a:p>
      </dgm:t>
    </dgm:pt>
    <dgm:pt modelId="{E0EB6E86-523D-4195-B9D6-801A3C7FA250}" type="sibTrans" cxnId="{109244DB-16C2-4B25-B03B-BD5ED7923D0D}">
      <dgm:prSet/>
      <dgm:spPr/>
      <dgm:t>
        <a:bodyPr/>
        <a:lstStyle/>
        <a:p>
          <a:endParaRPr lang="en-GB"/>
        </a:p>
      </dgm:t>
    </dgm:pt>
    <dgm:pt modelId="{2EED12C5-CB10-4E5E-870B-C3BF58866D03}">
      <dgm:prSet phldrT="[Text]" custT="1"/>
      <dgm:spPr/>
      <dgm:t>
        <a:bodyPr/>
        <a:lstStyle/>
        <a:p>
          <a:r>
            <a:rPr lang="en-GB" sz="1800" i="0" dirty="0">
              <a:solidFill>
                <a:schemeClr val="bg1"/>
              </a:solidFill>
              <a:latin typeface="+mn-lt"/>
            </a:rPr>
            <a:t>Local NHS Trust consents to release data via Horizon Strategic Partners and </a:t>
          </a:r>
          <a:r>
            <a:rPr lang="en-GB" sz="1800" i="0" dirty="0" err="1">
              <a:solidFill>
                <a:schemeClr val="bg1"/>
              </a:solidFill>
              <a:latin typeface="+mn-lt"/>
            </a:rPr>
            <a:t>RxInfo</a:t>
          </a:r>
          <a:r>
            <a:rPr lang="en-GB" sz="1800" i="0" dirty="0">
              <a:solidFill>
                <a:schemeClr val="bg1"/>
              </a:solidFill>
              <a:latin typeface="+mn-lt"/>
            </a:rPr>
            <a:t> Define software (collected by </a:t>
          </a:r>
          <a:r>
            <a:rPr lang="en-GB" sz="1800" dirty="0">
              <a:solidFill>
                <a:schemeClr val="bg1"/>
              </a:solidFill>
              <a:cs typeface="Arial" panose="020B0604020202020204" pitchFamily="34" charset="0"/>
            </a:rPr>
            <a:t>the research team). Publicly available data from Public Health England and NHS Digital shall also be analysed.</a:t>
          </a:r>
          <a:endParaRPr lang="en-GB" sz="1800" i="0" dirty="0">
            <a:solidFill>
              <a:schemeClr val="bg1"/>
            </a:solidFill>
            <a:latin typeface="+mn-lt"/>
          </a:endParaRPr>
        </a:p>
      </dgm:t>
    </dgm:pt>
    <dgm:pt modelId="{7D83AFCC-1A06-4FDC-828A-7CA96A6AE46B}" type="parTrans" cxnId="{4FD342E3-F1A2-45D8-BE98-821D3C5F1508}">
      <dgm:prSet/>
      <dgm:spPr/>
      <dgm:t>
        <a:bodyPr/>
        <a:lstStyle/>
        <a:p>
          <a:endParaRPr lang="en-GB"/>
        </a:p>
      </dgm:t>
    </dgm:pt>
    <dgm:pt modelId="{2505547E-E862-4FFF-A324-942E442101AE}" type="sibTrans" cxnId="{4FD342E3-F1A2-45D8-BE98-821D3C5F1508}">
      <dgm:prSet/>
      <dgm:spPr/>
      <dgm:t>
        <a:bodyPr/>
        <a:lstStyle/>
        <a:p>
          <a:endParaRPr lang="en-GB"/>
        </a:p>
      </dgm:t>
    </dgm:pt>
    <dgm:pt modelId="{7AE7D3CD-5A4B-43C6-8382-A015AE1A26C2}">
      <dgm:prSet custT="1"/>
      <dgm:spPr/>
      <dgm:t>
        <a:bodyPr/>
        <a:lstStyle/>
        <a:p>
          <a:r>
            <a:rPr lang="en-GB" sz="1800" i="0" dirty="0">
              <a:solidFill>
                <a:schemeClr val="bg1"/>
              </a:solidFill>
              <a:latin typeface="+mn-lt"/>
            </a:rPr>
            <a:t>Participation will last 12 months.</a:t>
          </a:r>
        </a:p>
      </dgm:t>
    </dgm:pt>
    <dgm:pt modelId="{38768325-E0F0-4361-92F9-B8CCDB367068}" type="parTrans" cxnId="{44850450-251D-4015-AC68-1D1193F4D9D5}">
      <dgm:prSet/>
      <dgm:spPr/>
      <dgm:t>
        <a:bodyPr/>
        <a:lstStyle/>
        <a:p>
          <a:endParaRPr lang="en-GB"/>
        </a:p>
      </dgm:t>
    </dgm:pt>
    <dgm:pt modelId="{F0D28DEB-2A10-4DFA-B710-506D8F2B950A}" type="sibTrans" cxnId="{44850450-251D-4015-AC68-1D1193F4D9D5}">
      <dgm:prSet/>
      <dgm:spPr/>
      <dgm:t>
        <a:bodyPr/>
        <a:lstStyle/>
        <a:p>
          <a:endParaRPr lang="en-GB"/>
        </a:p>
      </dgm:t>
    </dgm:pt>
    <dgm:pt modelId="{2288C97B-3486-4289-AF81-32E671D20A35}" type="pres">
      <dgm:prSet presAssocID="{6C1514DE-85D8-4703-A445-CA3CCBFD24F3}" presName="Name0" presStyleCnt="0">
        <dgm:presLayoutVars>
          <dgm:dir/>
          <dgm:animLvl val="lvl"/>
          <dgm:resizeHandles val="exact"/>
        </dgm:presLayoutVars>
      </dgm:prSet>
      <dgm:spPr/>
    </dgm:pt>
    <dgm:pt modelId="{B72A9E18-EC76-43ED-AA71-64105DA97BD0}" type="pres">
      <dgm:prSet presAssocID="{521C557B-9F66-4291-87D3-322C7E5D10FB}" presName="compositeNode" presStyleCnt="0">
        <dgm:presLayoutVars>
          <dgm:bulletEnabled val="1"/>
        </dgm:presLayoutVars>
      </dgm:prSet>
      <dgm:spPr/>
    </dgm:pt>
    <dgm:pt modelId="{B4C7F174-5240-4758-95E1-B4E5FB73CB94}" type="pres">
      <dgm:prSet presAssocID="{521C557B-9F66-4291-87D3-322C7E5D10FB}" presName="bgRect" presStyleLbl="node1" presStyleIdx="0" presStyleCnt="2" custLinFactNeighborX="-5707" custLinFactNeighborY="173"/>
      <dgm:spPr/>
    </dgm:pt>
    <dgm:pt modelId="{BC775AA4-2572-403A-9FF9-9391FCCBFF09}" type="pres">
      <dgm:prSet presAssocID="{521C557B-9F66-4291-87D3-322C7E5D10FB}" presName="parentNode" presStyleLbl="node1" presStyleIdx="0" presStyleCnt="2">
        <dgm:presLayoutVars>
          <dgm:chMax val="0"/>
          <dgm:bulletEnabled val="1"/>
        </dgm:presLayoutVars>
      </dgm:prSet>
      <dgm:spPr/>
    </dgm:pt>
    <dgm:pt modelId="{5B5F7D8D-7E02-4D8D-A53E-0EC6E264D463}" type="pres">
      <dgm:prSet presAssocID="{521C557B-9F66-4291-87D3-322C7E5D10FB}" presName="childNode" presStyleLbl="node1" presStyleIdx="0" presStyleCnt="2">
        <dgm:presLayoutVars>
          <dgm:bulletEnabled val="1"/>
        </dgm:presLayoutVars>
      </dgm:prSet>
      <dgm:spPr/>
    </dgm:pt>
    <dgm:pt modelId="{DD80F0DB-D907-47DB-A740-6537814047C0}" type="pres">
      <dgm:prSet presAssocID="{E0EB6E86-523D-4195-B9D6-801A3C7FA250}" presName="hSp" presStyleCnt="0"/>
      <dgm:spPr/>
    </dgm:pt>
    <dgm:pt modelId="{AF1B3998-3CC5-46CD-9006-240EDB7F51C3}" type="pres">
      <dgm:prSet presAssocID="{E0EB6E86-523D-4195-B9D6-801A3C7FA250}" presName="vProcSp" presStyleCnt="0"/>
      <dgm:spPr/>
    </dgm:pt>
    <dgm:pt modelId="{F74B86C2-BE9F-4E41-93F4-35C7520ADA77}" type="pres">
      <dgm:prSet presAssocID="{E0EB6E86-523D-4195-B9D6-801A3C7FA250}" presName="vSp1" presStyleCnt="0"/>
      <dgm:spPr/>
    </dgm:pt>
    <dgm:pt modelId="{DB9DAAEF-D3CF-4C3A-AF5D-40C7E60AEEAC}" type="pres">
      <dgm:prSet presAssocID="{E0EB6E86-523D-4195-B9D6-801A3C7FA250}" presName="simulatedConn" presStyleLbl="solidFgAcc1" presStyleIdx="0" presStyleCnt="1"/>
      <dgm:spPr/>
    </dgm:pt>
    <dgm:pt modelId="{30FE5426-C595-46E8-8B7A-8C5E759ED111}" type="pres">
      <dgm:prSet presAssocID="{E0EB6E86-523D-4195-B9D6-801A3C7FA250}" presName="vSp2" presStyleCnt="0"/>
      <dgm:spPr/>
    </dgm:pt>
    <dgm:pt modelId="{35C854AF-F279-4DB6-9E6D-0DBC6C26DE93}" type="pres">
      <dgm:prSet presAssocID="{E0EB6E86-523D-4195-B9D6-801A3C7FA250}" presName="sibTrans" presStyleCnt="0"/>
      <dgm:spPr/>
    </dgm:pt>
    <dgm:pt modelId="{03F4E6FF-434A-4D8B-BA2D-DF3FCC5D10E8}" type="pres">
      <dgm:prSet presAssocID="{C25006FC-018F-4FEC-965F-F00D7CFAB392}" presName="compositeNode" presStyleCnt="0">
        <dgm:presLayoutVars>
          <dgm:bulletEnabled val="1"/>
        </dgm:presLayoutVars>
      </dgm:prSet>
      <dgm:spPr/>
    </dgm:pt>
    <dgm:pt modelId="{50A2A615-F17A-4174-BB8C-41A145930B02}" type="pres">
      <dgm:prSet presAssocID="{C25006FC-018F-4FEC-965F-F00D7CFAB392}" presName="bgRect" presStyleLbl="node1" presStyleIdx="1" presStyleCnt="2" custLinFactNeighborX="9802"/>
      <dgm:spPr/>
    </dgm:pt>
    <dgm:pt modelId="{2E9991EB-5E70-4039-9CE5-EEDD6580FDBF}" type="pres">
      <dgm:prSet presAssocID="{C25006FC-018F-4FEC-965F-F00D7CFAB392}" presName="parentNode" presStyleLbl="node1" presStyleIdx="1" presStyleCnt="2">
        <dgm:presLayoutVars>
          <dgm:chMax val="0"/>
          <dgm:bulletEnabled val="1"/>
        </dgm:presLayoutVars>
      </dgm:prSet>
      <dgm:spPr/>
    </dgm:pt>
    <dgm:pt modelId="{13F98466-ECB9-4B6D-B2B0-AFDE553C4D9D}" type="pres">
      <dgm:prSet presAssocID="{C25006FC-018F-4FEC-965F-F00D7CFAB392}" presName="childNode" presStyleLbl="node1" presStyleIdx="1" presStyleCnt="2">
        <dgm:presLayoutVars>
          <dgm:bulletEnabled val="1"/>
        </dgm:presLayoutVars>
      </dgm:prSet>
      <dgm:spPr/>
    </dgm:pt>
  </dgm:ptLst>
  <dgm:cxnLst>
    <dgm:cxn modelId="{2D9F880C-E67B-444B-BF62-921752962AE6}" srcId="{6C1514DE-85D8-4703-A445-CA3CCBFD24F3}" destId="{C25006FC-018F-4FEC-965F-F00D7CFAB392}" srcOrd="1" destOrd="0" parTransId="{DD44622A-E27A-4AB3-A560-40FF7DD1A5B1}" sibTransId="{DD9761D2-CE95-43F9-AB6B-1234F3898EBB}"/>
    <dgm:cxn modelId="{FFE5AA42-A996-4339-BADD-1C27340E2E55}" type="presOf" srcId="{C25006FC-018F-4FEC-965F-F00D7CFAB392}" destId="{2E9991EB-5E70-4039-9CE5-EEDD6580FDBF}" srcOrd="1" destOrd="0" presId="urn:microsoft.com/office/officeart/2005/8/layout/hProcess7"/>
    <dgm:cxn modelId="{44850450-251D-4015-AC68-1D1193F4D9D5}" srcId="{C25006FC-018F-4FEC-965F-F00D7CFAB392}" destId="{7AE7D3CD-5A4B-43C6-8382-A015AE1A26C2}" srcOrd="1" destOrd="0" parTransId="{38768325-E0F0-4361-92F9-B8CCDB367068}" sibTransId="{F0D28DEB-2A10-4DFA-B710-506D8F2B950A}"/>
    <dgm:cxn modelId="{6DE45196-993D-4577-82C2-ED0D4F81AAA9}" type="presOf" srcId="{C25006FC-018F-4FEC-965F-F00D7CFAB392}" destId="{50A2A615-F17A-4174-BB8C-41A145930B02}" srcOrd="0" destOrd="0" presId="urn:microsoft.com/office/officeart/2005/8/layout/hProcess7"/>
    <dgm:cxn modelId="{6A1AE09D-E883-4C28-8F29-C5483600998F}" srcId="{C25006FC-018F-4FEC-965F-F00D7CFAB392}" destId="{D9EA17D4-E0A6-4624-A36B-41ED228D90CE}" srcOrd="0" destOrd="0" parTransId="{97D5299F-D330-4418-8AC8-38C2CB1168EF}" sibTransId="{085B3CD1-91A0-42FA-8809-2B3F669F72D4}"/>
    <dgm:cxn modelId="{86CC959E-02D7-4ECE-BDFE-39046524FE60}" type="presOf" srcId="{521C557B-9F66-4291-87D3-322C7E5D10FB}" destId="{B4C7F174-5240-4758-95E1-B4E5FB73CB94}" srcOrd="0" destOrd="0" presId="urn:microsoft.com/office/officeart/2005/8/layout/hProcess7"/>
    <dgm:cxn modelId="{0643E5BE-B94D-4F28-ACFB-411D33CDA2E0}" type="presOf" srcId="{7AE7D3CD-5A4B-43C6-8382-A015AE1A26C2}" destId="{13F98466-ECB9-4B6D-B2B0-AFDE553C4D9D}" srcOrd="0" destOrd="1" presId="urn:microsoft.com/office/officeart/2005/8/layout/hProcess7"/>
    <dgm:cxn modelId="{109244DB-16C2-4B25-B03B-BD5ED7923D0D}" srcId="{6C1514DE-85D8-4703-A445-CA3CCBFD24F3}" destId="{521C557B-9F66-4291-87D3-322C7E5D10FB}" srcOrd="0" destOrd="0" parTransId="{45D86B82-DACE-4C70-A56E-B534B8BD3258}" sibTransId="{E0EB6E86-523D-4195-B9D6-801A3C7FA250}"/>
    <dgm:cxn modelId="{4FD342E3-F1A2-45D8-BE98-821D3C5F1508}" srcId="{521C557B-9F66-4291-87D3-322C7E5D10FB}" destId="{2EED12C5-CB10-4E5E-870B-C3BF58866D03}" srcOrd="0" destOrd="0" parTransId="{7D83AFCC-1A06-4FDC-828A-7CA96A6AE46B}" sibTransId="{2505547E-E862-4FFF-A324-942E442101AE}"/>
    <dgm:cxn modelId="{C080FEF1-523F-4DC6-AD02-572326B90C4D}" type="presOf" srcId="{D9EA17D4-E0A6-4624-A36B-41ED228D90CE}" destId="{13F98466-ECB9-4B6D-B2B0-AFDE553C4D9D}" srcOrd="0" destOrd="0" presId="urn:microsoft.com/office/officeart/2005/8/layout/hProcess7"/>
    <dgm:cxn modelId="{350A74F5-B133-4314-9AC3-71681F6CB57E}" type="presOf" srcId="{6C1514DE-85D8-4703-A445-CA3CCBFD24F3}" destId="{2288C97B-3486-4289-AF81-32E671D20A35}" srcOrd="0" destOrd="0" presId="urn:microsoft.com/office/officeart/2005/8/layout/hProcess7"/>
    <dgm:cxn modelId="{04B491FA-C86D-4AFF-B94E-53F7E066847A}" type="presOf" srcId="{2EED12C5-CB10-4E5E-870B-C3BF58866D03}" destId="{5B5F7D8D-7E02-4D8D-A53E-0EC6E264D463}" srcOrd="0" destOrd="0" presId="urn:microsoft.com/office/officeart/2005/8/layout/hProcess7"/>
    <dgm:cxn modelId="{D448D9FB-CFEF-4A5D-A2E6-406E44303403}" type="presOf" srcId="{521C557B-9F66-4291-87D3-322C7E5D10FB}" destId="{BC775AA4-2572-403A-9FF9-9391FCCBFF09}" srcOrd="1" destOrd="0" presId="urn:microsoft.com/office/officeart/2005/8/layout/hProcess7"/>
    <dgm:cxn modelId="{EFBA4541-F590-40CF-A7C5-CE930BB8102C}" type="presParOf" srcId="{2288C97B-3486-4289-AF81-32E671D20A35}" destId="{B72A9E18-EC76-43ED-AA71-64105DA97BD0}" srcOrd="0" destOrd="0" presId="urn:microsoft.com/office/officeart/2005/8/layout/hProcess7"/>
    <dgm:cxn modelId="{08DDFAE7-FBE0-4351-91A6-0B2EF4262271}" type="presParOf" srcId="{B72A9E18-EC76-43ED-AA71-64105DA97BD0}" destId="{B4C7F174-5240-4758-95E1-B4E5FB73CB94}" srcOrd="0" destOrd="0" presId="urn:microsoft.com/office/officeart/2005/8/layout/hProcess7"/>
    <dgm:cxn modelId="{B3C80036-EB5E-4B7E-A3A3-937FFD85E4A5}" type="presParOf" srcId="{B72A9E18-EC76-43ED-AA71-64105DA97BD0}" destId="{BC775AA4-2572-403A-9FF9-9391FCCBFF09}" srcOrd="1" destOrd="0" presId="urn:microsoft.com/office/officeart/2005/8/layout/hProcess7"/>
    <dgm:cxn modelId="{BCDF00F4-419F-4C9E-BE22-04F112666FA6}" type="presParOf" srcId="{B72A9E18-EC76-43ED-AA71-64105DA97BD0}" destId="{5B5F7D8D-7E02-4D8D-A53E-0EC6E264D463}" srcOrd="2" destOrd="0" presId="urn:microsoft.com/office/officeart/2005/8/layout/hProcess7"/>
    <dgm:cxn modelId="{E6F6D775-1579-4952-BC32-2FF5A455511A}" type="presParOf" srcId="{2288C97B-3486-4289-AF81-32E671D20A35}" destId="{DD80F0DB-D907-47DB-A740-6537814047C0}" srcOrd="1" destOrd="0" presId="urn:microsoft.com/office/officeart/2005/8/layout/hProcess7"/>
    <dgm:cxn modelId="{288D08AB-7EC2-45E7-9963-E3049F09060C}" type="presParOf" srcId="{2288C97B-3486-4289-AF81-32E671D20A35}" destId="{AF1B3998-3CC5-46CD-9006-240EDB7F51C3}" srcOrd="2" destOrd="0" presId="urn:microsoft.com/office/officeart/2005/8/layout/hProcess7"/>
    <dgm:cxn modelId="{E6AC78C6-1C74-46F0-8B7E-BE84E9FF98E2}" type="presParOf" srcId="{AF1B3998-3CC5-46CD-9006-240EDB7F51C3}" destId="{F74B86C2-BE9F-4E41-93F4-35C7520ADA77}" srcOrd="0" destOrd="0" presId="urn:microsoft.com/office/officeart/2005/8/layout/hProcess7"/>
    <dgm:cxn modelId="{46E9DAB5-46D5-48F4-8652-67B0DEE5A9C7}" type="presParOf" srcId="{AF1B3998-3CC5-46CD-9006-240EDB7F51C3}" destId="{DB9DAAEF-D3CF-4C3A-AF5D-40C7E60AEEAC}" srcOrd="1" destOrd="0" presId="urn:microsoft.com/office/officeart/2005/8/layout/hProcess7"/>
    <dgm:cxn modelId="{84162A5C-616A-4F39-BDBD-52BA489A671C}" type="presParOf" srcId="{AF1B3998-3CC5-46CD-9006-240EDB7F51C3}" destId="{30FE5426-C595-46E8-8B7A-8C5E759ED111}" srcOrd="2" destOrd="0" presId="urn:microsoft.com/office/officeart/2005/8/layout/hProcess7"/>
    <dgm:cxn modelId="{5C99E1B3-5C3E-4D77-8953-975947185749}" type="presParOf" srcId="{2288C97B-3486-4289-AF81-32E671D20A35}" destId="{35C854AF-F279-4DB6-9E6D-0DBC6C26DE93}" srcOrd="3" destOrd="0" presId="urn:microsoft.com/office/officeart/2005/8/layout/hProcess7"/>
    <dgm:cxn modelId="{337757FB-B811-497A-A1EA-FC21E987157E}" type="presParOf" srcId="{2288C97B-3486-4289-AF81-32E671D20A35}" destId="{03F4E6FF-434A-4D8B-BA2D-DF3FCC5D10E8}" srcOrd="4" destOrd="0" presId="urn:microsoft.com/office/officeart/2005/8/layout/hProcess7"/>
    <dgm:cxn modelId="{96AF52FF-C5DD-4474-8679-9D15A1E1C137}" type="presParOf" srcId="{03F4E6FF-434A-4D8B-BA2D-DF3FCC5D10E8}" destId="{50A2A615-F17A-4174-BB8C-41A145930B02}" srcOrd="0" destOrd="0" presId="urn:microsoft.com/office/officeart/2005/8/layout/hProcess7"/>
    <dgm:cxn modelId="{4F82BE98-6337-4D2C-9409-47DF11EE0F84}" type="presParOf" srcId="{03F4E6FF-434A-4D8B-BA2D-DF3FCC5D10E8}" destId="{2E9991EB-5E70-4039-9CE5-EEDD6580FDBF}" srcOrd="1" destOrd="0" presId="urn:microsoft.com/office/officeart/2005/8/layout/hProcess7"/>
    <dgm:cxn modelId="{83983C6F-9EBC-4054-BCB3-C64D3960C923}" type="presParOf" srcId="{03F4E6FF-434A-4D8B-BA2D-DF3FCC5D10E8}" destId="{13F98466-ECB9-4B6D-B2B0-AFDE553C4D9D}"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2A04BD-EC9B-4E63-B04F-23ED83F0634F}">
      <dsp:nvSpPr>
        <dsp:cNvPr id="0" name=""/>
        <dsp:cNvSpPr/>
      </dsp:nvSpPr>
      <dsp:spPr>
        <a:xfrm>
          <a:off x="5931" y="1100103"/>
          <a:ext cx="1316415" cy="975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1. Resource exploration</a:t>
          </a:r>
        </a:p>
      </dsp:txBody>
      <dsp:txXfrm>
        <a:off x="34515" y="1128687"/>
        <a:ext cx="1259247" cy="918755"/>
      </dsp:txXfrm>
    </dsp:sp>
    <dsp:sp modelId="{231B68D7-1D22-41A9-9352-03CDCC3A772C}">
      <dsp:nvSpPr>
        <dsp:cNvPr id="0" name=""/>
        <dsp:cNvSpPr/>
      </dsp:nvSpPr>
      <dsp:spPr>
        <a:xfrm>
          <a:off x="1453988" y="1424829"/>
          <a:ext cx="279080" cy="326471"/>
        </a:xfrm>
        <a:prstGeom prst="rightArrow">
          <a:avLst>
            <a:gd name="adj1" fmla="val 60000"/>
            <a:gd name="adj2" fmla="val 50000"/>
          </a:avLst>
        </a:prstGeom>
        <a:solidFill>
          <a:srgbClr val="F7F7F7"/>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1453988" y="1490123"/>
        <a:ext cx="195356" cy="195883"/>
      </dsp:txXfrm>
    </dsp:sp>
    <dsp:sp modelId="{EC359F99-9BE1-465D-9FBC-14540C58EAA5}">
      <dsp:nvSpPr>
        <dsp:cNvPr id="0" name=""/>
        <dsp:cNvSpPr/>
      </dsp:nvSpPr>
      <dsp:spPr>
        <a:xfrm>
          <a:off x="1848913" y="1100103"/>
          <a:ext cx="1316415" cy="975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2. Extraction of key decision variables</a:t>
          </a:r>
        </a:p>
      </dsp:txBody>
      <dsp:txXfrm>
        <a:off x="1877497" y="1128687"/>
        <a:ext cx="1259247" cy="918755"/>
      </dsp:txXfrm>
    </dsp:sp>
    <dsp:sp modelId="{E8189D42-59CF-4C0D-BEAD-070D2BD6250F}">
      <dsp:nvSpPr>
        <dsp:cNvPr id="0" name=""/>
        <dsp:cNvSpPr/>
      </dsp:nvSpPr>
      <dsp:spPr>
        <a:xfrm>
          <a:off x="3296970" y="1424829"/>
          <a:ext cx="279080" cy="326471"/>
        </a:xfrm>
        <a:prstGeom prst="rightArrow">
          <a:avLst>
            <a:gd name="adj1" fmla="val 60000"/>
            <a:gd name="adj2" fmla="val 50000"/>
          </a:avLst>
        </a:prstGeom>
        <a:solidFill>
          <a:srgbClr val="F7F7F7"/>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3296970" y="1490123"/>
        <a:ext cx="195356" cy="195883"/>
      </dsp:txXfrm>
    </dsp:sp>
    <dsp:sp modelId="{EA3E2EF9-4A05-433E-8A4C-A3335750D6AF}">
      <dsp:nvSpPr>
        <dsp:cNvPr id="0" name=""/>
        <dsp:cNvSpPr/>
      </dsp:nvSpPr>
      <dsp:spPr>
        <a:xfrm>
          <a:off x="3691895" y="1100103"/>
          <a:ext cx="1316415" cy="975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3. Development of DSM structure </a:t>
          </a:r>
        </a:p>
      </dsp:txBody>
      <dsp:txXfrm>
        <a:off x="3720479" y="1128687"/>
        <a:ext cx="1259247" cy="918755"/>
      </dsp:txXfrm>
    </dsp:sp>
    <dsp:sp modelId="{C03470A2-DF40-4BF0-914F-374EB4C92D10}">
      <dsp:nvSpPr>
        <dsp:cNvPr id="0" name=""/>
        <dsp:cNvSpPr/>
      </dsp:nvSpPr>
      <dsp:spPr>
        <a:xfrm>
          <a:off x="5139952" y="1424829"/>
          <a:ext cx="279080" cy="326471"/>
        </a:xfrm>
        <a:prstGeom prst="rightArrow">
          <a:avLst>
            <a:gd name="adj1" fmla="val 60000"/>
            <a:gd name="adj2" fmla="val 50000"/>
          </a:avLst>
        </a:prstGeom>
        <a:solidFill>
          <a:srgbClr val="F7F7F7"/>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139952" y="1490123"/>
        <a:ext cx="195356" cy="195883"/>
      </dsp:txXfrm>
    </dsp:sp>
    <dsp:sp modelId="{A1E907CE-A9EB-4F35-ADA4-248127315FC1}">
      <dsp:nvSpPr>
        <dsp:cNvPr id="0" name=""/>
        <dsp:cNvSpPr/>
      </dsp:nvSpPr>
      <dsp:spPr>
        <a:xfrm>
          <a:off x="5534877" y="1100103"/>
          <a:ext cx="1514141" cy="975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4. Development of treatment recommendations</a:t>
          </a:r>
        </a:p>
      </dsp:txBody>
      <dsp:txXfrm>
        <a:off x="5563461" y="1128687"/>
        <a:ext cx="1456973" cy="918755"/>
      </dsp:txXfrm>
    </dsp:sp>
    <dsp:sp modelId="{73A01937-6B89-4897-90F6-92B807A3F1ED}">
      <dsp:nvSpPr>
        <dsp:cNvPr id="0" name=""/>
        <dsp:cNvSpPr/>
      </dsp:nvSpPr>
      <dsp:spPr>
        <a:xfrm rot="20850">
          <a:off x="7191305" y="1426598"/>
          <a:ext cx="580288" cy="326471"/>
        </a:xfrm>
        <a:prstGeom prst="rightArrow">
          <a:avLst>
            <a:gd name="adj1" fmla="val 60000"/>
            <a:gd name="adj2" fmla="val 50000"/>
          </a:avLst>
        </a:prstGeom>
        <a:solidFill>
          <a:srgbClr val="F7F7F7"/>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7191306" y="1491595"/>
        <a:ext cx="482347" cy="195883"/>
      </dsp:txXfrm>
    </dsp:sp>
    <dsp:sp modelId="{1736B71A-CD69-4CF4-83E9-E63CA0079027}">
      <dsp:nvSpPr>
        <dsp:cNvPr id="0" name=""/>
        <dsp:cNvSpPr/>
      </dsp:nvSpPr>
      <dsp:spPr>
        <a:xfrm>
          <a:off x="8143881" y="1115327"/>
          <a:ext cx="1316415" cy="975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5. Transfer DSM to </a:t>
          </a:r>
          <a:r>
            <a:rPr lang="en-GB" sz="1400" kern="1200" dirty="0" err="1"/>
            <a:t>MicroGuide</a:t>
          </a:r>
          <a:r>
            <a:rPr lang="en-GB" sz="1400" kern="1200" dirty="0"/>
            <a:t>™ application  </a:t>
          </a:r>
        </a:p>
      </dsp:txBody>
      <dsp:txXfrm>
        <a:off x="8172465" y="1143911"/>
        <a:ext cx="1259247" cy="918755"/>
      </dsp:txXfrm>
    </dsp:sp>
    <dsp:sp modelId="{12CBEA19-3577-4E75-AEC7-3A7CDAE837A3}">
      <dsp:nvSpPr>
        <dsp:cNvPr id="0" name=""/>
        <dsp:cNvSpPr/>
      </dsp:nvSpPr>
      <dsp:spPr>
        <a:xfrm rot="5421858">
          <a:off x="8769106" y="2009576"/>
          <a:ext cx="57747" cy="326471"/>
        </a:xfrm>
        <a:prstGeom prst="rightArrow">
          <a:avLst>
            <a:gd name="adj1" fmla="val 60000"/>
            <a:gd name="adj2" fmla="val 50000"/>
          </a:avLst>
        </a:prstGeom>
        <a:solidFill>
          <a:srgbClr val="F7F7F7"/>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rot="10800000">
        <a:off x="8777823" y="2066208"/>
        <a:ext cx="40423" cy="195883"/>
      </dsp:txXfrm>
    </dsp:sp>
    <dsp:sp modelId="{C0BECCB9-748E-488E-B51C-8CB9276C2A1D}">
      <dsp:nvSpPr>
        <dsp:cNvPr id="0" name=""/>
        <dsp:cNvSpPr/>
      </dsp:nvSpPr>
      <dsp:spPr>
        <a:xfrm>
          <a:off x="8136983" y="2200206"/>
          <a:ext cx="1316415" cy="975923"/>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t>6. Locally developed DSM  ready for demo</a:t>
          </a:r>
        </a:p>
      </dsp:txBody>
      <dsp:txXfrm>
        <a:off x="8165567" y="2228790"/>
        <a:ext cx="1259247" cy="91875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C7F174-5240-4758-95E1-B4E5FB73CB94}">
      <dsp:nvSpPr>
        <dsp:cNvPr id="0" name=""/>
        <dsp:cNvSpPr/>
      </dsp:nvSpPr>
      <dsp:spPr>
        <a:xfrm>
          <a:off x="0" y="-952653"/>
          <a:ext cx="1893949" cy="43277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0" tIns="109728" rIns="142240" bIns="0" numCol="1" spcCol="1270" anchor="t" anchorCtr="0">
          <a:noAutofit/>
        </a:bodyPr>
        <a:lstStyle/>
        <a:p>
          <a:pPr marL="0" lvl="0" indent="0" algn="l" defTabSz="1422400">
            <a:lnSpc>
              <a:spcPct val="90000"/>
            </a:lnSpc>
            <a:spcBef>
              <a:spcPct val="0"/>
            </a:spcBef>
            <a:spcAft>
              <a:spcPct val="35000"/>
            </a:spcAft>
            <a:buNone/>
          </a:pPr>
          <a:r>
            <a:rPr lang="en-GB" sz="3200" i="0" kern="1200" dirty="0">
              <a:solidFill>
                <a:srgbClr val="6ECEB2"/>
              </a:solidFill>
              <a:latin typeface="+mn-lt"/>
            </a:rPr>
            <a:t>1</a:t>
          </a:r>
        </a:p>
      </dsp:txBody>
      <dsp:txXfrm rot="16200000">
        <a:off x="-1584992" y="632338"/>
        <a:ext cx="3548774" cy="378789"/>
      </dsp:txXfrm>
    </dsp:sp>
    <dsp:sp modelId="{5B5F7D8D-7E02-4D8D-A53E-0EC6E264D463}">
      <dsp:nvSpPr>
        <dsp:cNvPr id="0" name=""/>
        <dsp:cNvSpPr/>
      </dsp:nvSpPr>
      <dsp:spPr>
        <a:xfrm>
          <a:off x="378789" y="-952653"/>
          <a:ext cx="1410992" cy="43277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i="0" kern="1200" dirty="0">
              <a:solidFill>
                <a:schemeClr val="bg1"/>
              </a:solidFill>
              <a:latin typeface="+mn-lt"/>
            </a:rPr>
            <a:t>Local NHS Trust consents to release data via Horizon Strategic Partners and </a:t>
          </a:r>
          <a:r>
            <a:rPr lang="en-GB" sz="1600" i="0" kern="1200" dirty="0" err="1">
              <a:solidFill>
                <a:schemeClr val="bg1"/>
              </a:solidFill>
              <a:latin typeface="+mn-lt"/>
            </a:rPr>
            <a:t>RxInfo</a:t>
          </a:r>
          <a:r>
            <a:rPr lang="en-GB" sz="1600" i="0" kern="1200" dirty="0">
              <a:solidFill>
                <a:schemeClr val="bg1"/>
              </a:solidFill>
              <a:latin typeface="+mn-lt"/>
            </a:rPr>
            <a:t> Define software (collected by </a:t>
          </a:r>
          <a:r>
            <a:rPr lang="en-GB" sz="1600" kern="1200" dirty="0">
              <a:solidFill>
                <a:schemeClr val="bg1"/>
              </a:solidFill>
              <a:cs typeface="Arial" panose="020B0604020202020204" pitchFamily="34" charset="0"/>
            </a:rPr>
            <a:t>the research team). Publicly available data from Public Health England and NHS Digital shall also be analysed.</a:t>
          </a:r>
        </a:p>
        <a:p>
          <a:pPr marL="0" lvl="0" indent="0" algn="l" defTabSz="711200">
            <a:lnSpc>
              <a:spcPct val="90000"/>
            </a:lnSpc>
            <a:spcBef>
              <a:spcPct val="0"/>
            </a:spcBef>
            <a:spcAft>
              <a:spcPct val="35000"/>
            </a:spcAft>
            <a:buNone/>
          </a:pPr>
          <a:endParaRPr lang="en-GB" sz="1600" i="0" kern="1200" dirty="0">
            <a:solidFill>
              <a:schemeClr val="bg1"/>
            </a:solidFill>
            <a:latin typeface="+mn-lt"/>
          </a:endParaRPr>
        </a:p>
      </dsp:txBody>
      <dsp:txXfrm>
        <a:off x="378789" y="-952653"/>
        <a:ext cx="1410992" cy="4327773"/>
      </dsp:txXfrm>
    </dsp:sp>
    <dsp:sp modelId="{50A2A615-F17A-4174-BB8C-41A145930B02}">
      <dsp:nvSpPr>
        <dsp:cNvPr id="0" name=""/>
        <dsp:cNvSpPr/>
      </dsp:nvSpPr>
      <dsp:spPr>
        <a:xfrm>
          <a:off x="1952168" y="-952653"/>
          <a:ext cx="1893949" cy="43277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0" tIns="109728" rIns="142240" bIns="0" numCol="1" spcCol="1270" anchor="t" anchorCtr="0">
          <a:noAutofit/>
        </a:bodyPr>
        <a:lstStyle/>
        <a:p>
          <a:pPr marL="0" lvl="0" indent="0" algn="l" defTabSz="1422400">
            <a:lnSpc>
              <a:spcPct val="90000"/>
            </a:lnSpc>
            <a:spcBef>
              <a:spcPct val="0"/>
            </a:spcBef>
            <a:spcAft>
              <a:spcPct val="35000"/>
            </a:spcAft>
            <a:buNone/>
          </a:pPr>
          <a:r>
            <a:rPr lang="en-GB" sz="3200" i="0" kern="1200" dirty="0">
              <a:solidFill>
                <a:srgbClr val="6ECEB2"/>
              </a:solidFill>
              <a:latin typeface="+mn-lt"/>
            </a:rPr>
            <a:t>2</a:t>
          </a:r>
        </a:p>
      </dsp:txBody>
      <dsp:txXfrm rot="16200000">
        <a:off x="367176" y="632338"/>
        <a:ext cx="3548774" cy="378789"/>
      </dsp:txXfrm>
    </dsp:sp>
    <dsp:sp modelId="{DB9DAAEF-D3CF-4C3A-AF5D-40C7E60AEEAC}">
      <dsp:nvSpPr>
        <dsp:cNvPr id="0" name=""/>
        <dsp:cNvSpPr/>
      </dsp:nvSpPr>
      <dsp:spPr>
        <a:xfrm rot="5400000">
          <a:off x="1805442" y="854639"/>
          <a:ext cx="334172" cy="284092"/>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3F98466-ECB9-4B6D-B2B0-AFDE553C4D9D}">
      <dsp:nvSpPr>
        <dsp:cNvPr id="0" name=""/>
        <dsp:cNvSpPr/>
      </dsp:nvSpPr>
      <dsp:spPr>
        <a:xfrm>
          <a:off x="2330958" y="-952653"/>
          <a:ext cx="1410992" cy="43277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i="0" kern="1200" dirty="0">
              <a:solidFill>
                <a:schemeClr val="bg1"/>
              </a:solidFill>
              <a:latin typeface="+mn-lt"/>
            </a:rPr>
            <a:t>DSM development using Local NHS Trust guidance and evidence-based guidelines.</a:t>
          </a:r>
        </a:p>
      </dsp:txBody>
      <dsp:txXfrm>
        <a:off x="2330958" y="-952653"/>
        <a:ext cx="1410992" cy="4327773"/>
      </dsp:txXfrm>
    </dsp:sp>
    <dsp:sp modelId="{3282D510-031D-44B8-9CA0-EAFE37CC6647}">
      <dsp:nvSpPr>
        <dsp:cNvPr id="0" name=""/>
        <dsp:cNvSpPr/>
      </dsp:nvSpPr>
      <dsp:spPr>
        <a:xfrm>
          <a:off x="3912406" y="-952653"/>
          <a:ext cx="1893949" cy="43277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0" tIns="109728" rIns="142240" bIns="0" numCol="1" spcCol="1270" anchor="t" anchorCtr="0">
          <a:noAutofit/>
        </a:bodyPr>
        <a:lstStyle/>
        <a:p>
          <a:pPr marL="0" lvl="0" indent="0" algn="l" defTabSz="1422400">
            <a:lnSpc>
              <a:spcPct val="90000"/>
            </a:lnSpc>
            <a:spcBef>
              <a:spcPct val="0"/>
            </a:spcBef>
            <a:spcAft>
              <a:spcPct val="35000"/>
            </a:spcAft>
            <a:buNone/>
          </a:pPr>
          <a:r>
            <a:rPr lang="en-GB" sz="3200" i="0" kern="1200" dirty="0">
              <a:solidFill>
                <a:srgbClr val="6ECEB2"/>
              </a:solidFill>
              <a:latin typeface="+mn-lt"/>
              <a:cs typeface="Arial" panose="020B0604020202020204" pitchFamily="34" charset="0"/>
            </a:rPr>
            <a:t>3</a:t>
          </a:r>
        </a:p>
      </dsp:txBody>
      <dsp:txXfrm rot="16200000">
        <a:off x="2327414" y="632338"/>
        <a:ext cx="3548774" cy="378789"/>
      </dsp:txXfrm>
    </dsp:sp>
    <dsp:sp modelId="{157246F9-C79D-4AC1-BE57-25B8F76EBFC7}">
      <dsp:nvSpPr>
        <dsp:cNvPr id="0" name=""/>
        <dsp:cNvSpPr/>
      </dsp:nvSpPr>
      <dsp:spPr>
        <a:xfrm rot="5400000">
          <a:off x="3765680" y="854639"/>
          <a:ext cx="334172" cy="284092"/>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659D6FD-713F-4D5E-9407-D7390B973B80}">
      <dsp:nvSpPr>
        <dsp:cNvPr id="0" name=""/>
        <dsp:cNvSpPr/>
      </dsp:nvSpPr>
      <dsp:spPr>
        <a:xfrm>
          <a:off x="4291196" y="-952653"/>
          <a:ext cx="1410992" cy="43277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i="0" kern="1200" dirty="0">
              <a:solidFill>
                <a:schemeClr val="bg1"/>
              </a:solidFill>
              <a:latin typeface="+mn-lt"/>
            </a:rPr>
            <a:t>Application of a PIN to limit DSM access to local NHS Trust only.</a:t>
          </a:r>
          <a:endParaRPr lang="en-GB" sz="1600" i="0" kern="1200" dirty="0">
            <a:solidFill>
              <a:schemeClr val="bg1"/>
            </a:solidFill>
            <a:latin typeface="+mn-lt"/>
            <a:cs typeface="Arial" panose="020B0604020202020204" pitchFamily="34" charset="0"/>
          </a:endParaRPr>
        </a:p>
      </dsp:txBody>
      <dsp:txXfrm>
        <a:off x="4291196" y="-952653"/>
        <a:ext cx="1410992" cy="4327773"/>
      </dsp:txXfrm>
    </dsp:sp>
    <dsp:sp modelId="{510A0DAF-4C53-469F-81A1-1B5FDB3E6EF0}">
      <dsp:nvSpPr>
        <dsp:cNvPr id="0" name=""/>
        <dsp:cNvSpPr/>
      </dsp:nvSpPr>
      <dsp:spPr>
        <a:xfrm>
          <a:off x="5872644" y="-952653"/>
          <a:ext cx="1893949" cy="43277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0" tIns="109728" rIns="142240" bIns="0" numCol="1" spcCol="1270" anchor="t" anchorCtr="0">
          <a:noAutofit/>
        </a:bodyPr>
        <a:lstStyle/>
        <a:p>
          <a:pPr marL="0" lvl="0" indent="0" algn="l" defTabSz="1422400">
            <a:lnSpc>
              <a:spcPct val="90000"/>
            </a:lnSpc>
            <a:spcBef>
              <a:spcPct val="0"/>
            </a:spcBef>
            <a:spcAft>
              <a:spcPct val="35000"/>
            </a:spcAft>
            <a:buNone/>
          </a:pPr>
          <a:r>
            <a:rPr lang="en-GB" sz="3200" i="0" kern="1200" dirty="0">
              <a:solidFill>
                <a:srgbClr val="6ECEB2"/>
              </a:solidFill>
              <a:latin typeface="+mn-lt"/>
              <a:cs typeface="Arial" panose="020B0604020202020204" pitchFamily="34" charset="0"/>
            </a:rPr>
            <a:t>4</a:t>
          </a:r>
        </a:p>
      </dsp:txBody>
      <dsp:txXfrm rot="16200000">
        <a:off x="4287652" y="632338"/>
        <a:ext cx="3548774" cy="378789"/>
      </dsp:txXfrm>
    </dsp:sp>
    <dsp:sp modelId="{C87A0C5A-EDB6-479D-8F9C-248A3C6F75C4}">
      <dsp:nvSpPr>
        <dsp:cNvPr id="0" name=""/>
        <dsp:cNvSpPr/>
      </dsp:nvSpPr>
      <dsp:spPr>
        <a:xfrm rot="5400000">
          <a:off x="5725918" y="854639"/>
          <a:ext cx="334172" cy="284092"/>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A0739AFB-6088-48A8-8E3F-7663E8FEE6CC}">
      <dsp:nvSpPr>
        <dsp:cNvPr id="0" name=""/>
        <dsp:cNvSpPr/>
      </dsp:nvSpPr>
      <dsp:spPr>
        <a:xfrm>
          <a:off x="6251434" y="-952653"/>
          <a:ext cx="1410992" cy="43277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i="0" kern="1200" dirty="0">
              <a:solidFill>
                <a:schemeClr val="bg1"/>
              </a:solidFill>
              <a:latin typeface="+mn-lt"/>
              <a:cs typeface="Arial" panose="020B0604020202020204" pitchFamily="34" charset="0"/>
            </a:rPr>
            <a:t>Nominated NHS Trust Lead to clear DSMs with </a:t>
          </a:r>
          <a:r>
            <a:rPr lang="en-GB" sz="1600" i="0" kern="1200" dirty="0">
              <a:solidFill>
                <a:schemeClr val="bg1"/>
              </a:solidFill>
              <a:effectLst/>
              <a:latin typeface="+mn-lt"/>
              <a:ea typeface="+mn-ea"/>
              <a:cs typeface="+mn-cs"/>
            </a:rPr>
            <a:t>the Trust Antimicrobial Stewardship Committee or Drug &amp; Therapeutics Committee or appropriate equivalent.</a:t>
          </a:r>
          <a:endParaRPr lang="en-GB" sz="1600" i="0" kern="1200" dirty="0">
            <a:solidFill>
              <a:schemeClr val="bg1"/>
            </a:solidFill>
            <a:latin typeface="+mn-lt"/>
            <a:cs typeface="Arial" panose="020B0604020202020204" pitchFamily="34" charset="0"/>
          </a:endParaRPr>
        </a:p>
      </dsp:txBody>
      <dsp:txXfrm>
        <a:off x="6251434" y="-952653"/>
        <a:ext cx="1410992" cy="4327773"/>
      </dsp:txXfrm>
    </dsp:sp>
    <dsp:sp modelId="{25ED3B4E-FD3E-4316-BC0E-D50BC0AB8896}">
      <dsp:nvSpPr>
        <dsp:cNvPr id="0" name=""/>
        <dsp:cNvSpPr/>
      </dsp:nvSpPr>
      <dsp:spPr>
        <a:xfrm>
          <a:off x="7832882" y="-952653"/>
          <a:ext cx="1893949" cy="43277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0" tIns="109728" rIns="142240" bIns="0" numCol="1" spcCol="1270" anchor="t" anchorCtr="0">
          <a:noAutofit/>
        </a:bodyPr>
        <a:lstStyle/>
        <a:p>
          <a:pPr marL="0" lvl="0" indent="0" algn="l" defTabSz="1422400">
            <a:lnSpc>
              <a:spcPct val="90000"/>
            </a:lnSpc>
            <a:spcBef>
              <a:spcPct val="0"/>
            </a:spcBef>
            <a:spcAft>
              <a:spcPct val="35000"/>
            </a:spcAft>
            <a:buNone/>
          </a:pPr>
          <a:r>
            <a:rPr lang="en-GB" sz="3200" i="0" kern="1200" dirty="0">
              <a:solidFill>
                <a:srgbClr val="6ECEB2"/>
              </a:solidFill>
              <a:latin typeface="+mn-lt"/>
            </a:rPr>
            <a:t>5</a:t>
          </a:r>
        </a:p>
      </dsp:txBody>
      <dsp:txXfrm rot="16200000">
        <a:off x="6247890" y="632338"/>
        <a:ext cx="3548774" cy="378789"/>
      </dsp:txXfrm>
    </dsp:sp>
    <dsp:sp modelId="{5C62DF4A-D067-41F0-A348-5EA352AC96FC}">
      <dsp:nvSpPr>
        <dsp:cNvPr id="0" name=""/>
        <dsp:cNvSpPr/>
      </dsp:nvSpPr>
      <dsp:spPr>
        <a:xfrm rot="5400000">
          <a:off x="7686156" y="854639"/>
          <a:ext cx="334172" cy="284092"/>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57078E6-24C0-4C82-90C4-9624D1383564}">
      <dsp:nvSpPr>
        <dsp:cNvPr id="0" name=""/>
        <dsp:cNvSpPr/>
      </dsp:nvSpPr>
      <dsp:spPr>
        <a:xfrm>
          <a:off x="8211672" y="-952653"/>
          <a:ext cx="1410992" cy="43277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i="0" kern="1200" dirty="0">
              <a:solidFill>
                <a:schemeClr val="bg1"/>
              </a:solidFill>
              <a:latin typeface="+mn-lt"/>
            </a:rPr>
            <a:t>Local NHS Trust launch of </a:t>
          </a:r>
          <a:r>
            <a:rPr lang="en-GB" sz="1600" i="0" kern="1200" dirty="0" err="1">
              <a:solidFill>
                <a:schemeClr val="bg1"/>
              </a:solidFill>
              <a:latin typeface="+mn-lt"/>
            </a:rPr>
            <a:t>MicroGuide</a:t>
          </a:r>
          <a:r>
            <a:rPr lang="en-GB" sz="1600" i="0" kern="1200" dirty="0">
              <a:solidFill>
                <a:schemeClr val="bg1"/>
              </a:solidFill>
              <a:latin typeface="+mn-lt"/>
            </a:rPr>
            <a:t>™ computerised DSMs.</a:t>
          </a:r>
        </a:p>
        <a:p>
          <a:pPr marL="0" lvl="0" indent="0" algn="l" defTabSz="711200">
            <a:lnSpc>
              <a:spcPct val="90000"/>
            </a:lnSpc>
            <a:spcBef>
              <a:spcPct val="0"/>
            </a:spcBef>
            <a:spcAft>
              <a:spcPct val="35000"/>
            </a:spcAft>
            <a:buNone/>
          </a:pPr>
          <a:endParaRPr lang="en-GB" sz="1600" i="0" kern="1200" dirty="0">
            <a:solidFill>
              <a:schemeClr val="bg1"/>
            </a:solidFill>
            <a:latin typeface="+mn-lt"/>
          </a:endParaRPr>
        </a:p>
        <a:p>
          <a:pPr marL="0" lvl="0" indent="0" algn="l" defTabSz="711200">
            <a:lnSpc>
              <a:spcPct val="90000"/>
            </a:lnSpc>
            <a:spcBef>
              <a:spcPct val="0"/>
            </a:spcBef>
            <a:spcAft>
              <a:spcPct val="35000"/>
            </a:spcAft>
            <a:buNone/>
          </a:pPr>
          <a:r>
            <a:rPr lang="en-GB" sz="1600" i="0" kern="1200" dirty="0">
              <a:solidFill>
                <a:schemeClr val="bg1"/>
              </a:solidFill>
              <a:latin typeface="+mn-lt"/>
            </a:rPr>
            <a:t>Participation will last 12 months.</a:t>
          </a:r>
        </a:p>
      </dsp:txBody>
      <dsp:txXfrm>
        <a:off x="8211672" y="-952653"/>
        <a:ext cx="1410992" cy="4327773"/>
      </dsp:txXfrm>
    </dsp:sp>
    <dsp:sp modelId="{1060DD1B-6266-4C43-BB57-26796E22A276}">
      <dsp:nvSpPr>
        <dsp:cNvPr id="0" name=""/>
        <dsp:cNvSpPr/>
      </dsp:nvSpPr>
      <dsp:spPr>
        <a:xfrm>
          <a:off x="9793121" y="-952653"/>
          <a:ext cx="1893949" cy="4327773"/>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0" tIns="109728" rIns="142240" bIns="0" numCol="1" spcCol="1270" anchor="t" anchorCtr="0">
          <a:noAutofit/>
        </a:bodyPr>
        <a:lstStyle/>
        <a:p>
          <a:pPr marL="0" lvl="0" indent="0" algn="l" defTabSz="1422400">
            <a:lnSpc>
              <a:spcPct val="90000"/>
            </a:lnSpc>
            <a:spcBef>
              <a:spcPct val="0"/>
            </a:spcBef>
            <a:spcAft>
              <a:spcPct val="35000"/>
            </a:spcAft>
            <a:buNone/>
          </a:pPr>
          <a:r>
            <a:rPr lang="en-GB" sz="3200" i="0" kern="1200" dirty="0">
              <a:solidFill>
                <a:srgbClr val="6ECEB2"/>
              </a:solidFill>
              <a:latin typeface="+mn-lt"/>
            </a:rPr>
            <a:t>6   </a:t>
          </a:r>
        </a:p>
      </dsp:txBody>
      <dsp:txXfrm rot="16200000">
        <a:off x="8208128" y="632338"/>
        <a:ext cx="3548774" cy="378789"/>
      </dsp:txXfrm>
    </dsp:sp>
    <dsp:sp modelId="{3B6B9919-CC7A-4303-8B1C-3AF56BEF2AD6}">
      <dsp:nvSpPr>
        <dsp:cNvPr id="0" name=""/>
        <dsp:cNvSpPr/>
      </dsp:nvSpPr>
      <dsp:spPr>
        <a:xfrm rot="5400000">
          <a:off x="9646394" y="854639"/>
          <a:ext cx="334172" cy="284092"/>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8CB2A71-E81F-42E3-BCD0-58172C167735}">
      <dsp:nvSpPr>
        <dsp:cNvPr id="0" name=""/>
        <dsp:cNvSpPr/>
      </dsp:nvSpPr>
      <dsp:spPr>
        <a:xfrm>
          <a:off x="10171911" y="-952653"/>
          <a:ext cx="1410992" cy="4327773"/>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54864" rIns="0" bIns="0" numCol="1" spcCol="1270" anchor="t" anchorCtr="0">
          <a:noAutofit/>
        </a:bodyPr>
        <a:lstStyle/>
        <a:p>
          <a:pPr marL="0" lvl="0" indent="0" algn="l" defTabSz="711200">
            <a:lnSpc>
              <a:spcPct val="90000"/>
            </a:lnSpc>
            <a:spcBef>
              <a:spcPct val="0"/>
            </a:spcBef>
            <a:spcAft>
              <a:spcPct val="35000"/>
            </a:spcAft>
            <a:buNone/>
          </a:pPr>
          <a:r>
            <a:rPr lang="en-GB" sz="1600" i="0" kern="1200" dirty="0">
              <a:solidFill>
                <a:schemeClr val="bg1"/>
              </a:solidFill>
              <a:latin typeface="+mn-lt"/>
            </a:rPr>
            <a:t>Sample of local NHS Trust prescribers invited to consent and participate in one-to-one interviews, at least 6 months following implementation.</a:t>
          </a:r>
        </a:p>
      </dsp:txBody>
      <dsp:txXfrm>
        <a:off x="10171911" y="-952653"/>
        <a:ext cx="1410992" cy="432777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C7F174-5240-4758-95E1-B4E5FB73CB94}">
      <dsp:nvSpPr>
        <dsp:cNvPr id="0" name=""/>
        <dsp:cNvSpPr/>
      </dsp:nvSpPr>
      <dsp:spPr>
        <a:xfrm>
          <a:off x="0" y="0"/>
          <a:ext cx="3456729" cy="2691919"/>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0" tIns="109728" rIns="142240" bIns="0" numCol="1" spcCol="1270" anchor="t" anchorCtr="0">
          <a:noAutofit/>
        </a:bodyPr>
        <a:lstStyle/>
        <a:p>
          <a:pPr marL="0" lvl="0" indent="0" algn="l" defTabSz="1422400">
            <a:lnSpc>
              <a:spcPct val="90000"/>
            </a:lnSpc>
            <a:spcBef>
              <a:spcPct val="0"/>
            </a:spcBef>
            <a:spcAft>
              <a:spcPct val="35000"/>
            </a:spcAft>
            <a:buNone/>
          </a:pPr>
          <a:r>
            <a:rPr lang="en-GB" sz="3200" i="0" kern="1200" dirty="0">
              <a:solidFill>
                <a:schemeClr val="bg1"/>
              </a:solidFill>
              <a:latin typeface="+mn-lt"/>
            </a:rPr>
            <a:t>1</a:t>
          </a:r>
          <a:endParaRPr lang="en-GB" sz="5200" i="0" kern="1200" dirty="0">
            <a:solidFill>
              <a:schemeClr val="bg1"/>
            </a:solidFill>
            <a:latin typeface="+mn-lt"/>
          </a:endParaRPr>
        </a:p>
      </dsp:txBody>
      <dsp:txXfrm rot="16200000">
        <a:off x="-758013" y="758013"/>
        <a:ext cx="2207373" cy="691345"/>
      </dsp:txXfrm>
    </dsp:sp>
    <dsp:sp modelId="{5B5F7D8D-7E02-4D8D-A53E-0EC6E264D463}">
      <dsp:nvSpPr>
        <dsp:cNvPr id="0" name=""/>
        <dsp:cNvSpPr/>
      </dsp:nvSpPr>
      <dsp:spPr>
        <a:xfrm>
          <a:off x="691345" y="0"/>
          <a:ext cx="2575263" cy="269191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marL="0" lvl="0" indent="0" algn="l" defTabSz="800100">
            <a:lnSpc>
              <a:spcPct val="90000"/>
            </a:lnSpc>
            <a:spcBef>
              <a:spcPct val="0"/>
            </a:spcBef>
            <a:spcAft>
              <a:spcPct val="35000"/>
            </a:spcAft>
            <a:buNone/>
          </a:pPr>
          <a:r>
            <a:rPr lang="en-GB" sz="1800" i="0" kern="1200" dirty="0">
              <a:solidFill>
                <a:schemeClr val="bg1"/>
              </a:solidFill>
              <a:latin typeface="+mn-lt"/>
            </a:rPr>
            <a:t>Local NHS Trust consents to release data via Horizon Strategic Partners and </a:t>
          </a:r>
          <a:r>
            <a:rPr lang="en-GB" sz="1800" i="0" kern="1200" dirty="0" err="1">
              <a:solidFill>
                <a:schemeClr val="bg1"/>
              </a:solidFill>
              <a:latin typeface="+mn-lt"/>
            </a:rPr>
            <a:t>RxInfo</a:t>
          </a:r>
          <a:r>
            <a:rPr lang="en-GB" sz="1800" i="0" kern="1200" dirty="0">
              <a:solidFill>
                <a:schemeClr val="bg1"/>
              </a:solidFill>
              <a:latin typeface="+mn-lt"/>
            </a:rPr>
            <a:t> Define software (collected by </a:t>
          </a:r>
          <a:r>
            <a:rPr lang="en-GB" sz="1800" kern="1200" dirty="0">
              <a:solidFill>
                <a:schemeClr val="bg1"/>
              </a:solidFill>
              <a:cs typeface="Arial" panose="020B0604020202020204" pitchFamily="34" charset="0"/>
            </a:rPr>
            <a:t>the research team). Publicly available data from Public Health England and NHS Digital shall also be analysed.</a:t>
          </a:r>
          <a:endParaRPr lang="en-GB" sz="1800" i="0" kern="1200" dirty="0">
            <a:solidFill>
              <a:schemeClr val="bg1"/>
            </a:solidFill>
            <a:latin typeface="+mn-lt"/>
          </a:endParaRPr>
        </a:p>
      </dsp:txBody>
      <dsp:txXfrm>
        <a:off x="691345" y="0"/>
        <a:ext cx="2575263" cy="2691919"/>
      </dsp:txXfrm>
    </dsp:sp>
    <dsp:sp modelId="{50A2A615-F17A-4174-BB8C-41A145930B02}">
      <dsp:nvSpPr>
        <dsp:cNvPr id="0" name=""/>
        <dsp:cNvSpPr/>
      </dsp:nvSpPr>
      <dsp:spPr>
        <a:xfrm>
          <a:off x="3580430" y="0"/>
          <a:ext cx="3456729" cy="2691919"/>
        </a:xfrm>
        <a:prstGeom prst="roundRect">
          <a:avLst>
            <a:gd name="adj" fmla="val 5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vert" wrap="square" lIns="0" tIns="109728" rIns="142240" bIns="0" numCol="1" spcCol="1270" anchor="t" anchorCtr="0">
          <a:noAutofit/>
        </a:bodyPr>
        <a:lstStyle/>
        <a:p>
          <a:pPr marL="0" lvl="0" indent="0" algn="l" defTabSz="1422400">
            <a:lnSpc>
              <a:spcPct val="90000"/>
            </a:lnSpc>
            <a:spcBef>
              <a:spcPct val="0"/>
            </a:spcBef>
            <a:spcAft>
              <a:spcPct val="35000"/>
            </a:spcAft>
            <a:buNone/>
          </a:pPr>
          <a:r>
            <a:rPr lang="en-GB" sz="3200" i="0" kern="1200" dirty="0">
              <a:solidFill>
                <a:schemeClr val="bg1"/>
              </a:solidFill>
              <a:latin typeface="+mn-lt"/>
            </a:rPr>
            <a:t>2</a:t>
          </a:r>
        </a:p>
      </dsp:txBody>
      <dsp:txXfrm rot="16200000">
        <a:off x="2822416" y="758013"/>
        <a:ext cx="2207373" cy="691345"/>
      </dsp:txXfrm>
    </dsp:sp>
    <dsp:sp modelId="{DB9DAAEF-D3CF-4C3A-AF5D-40C7E60AEEAC}">
      <dsp:nvSpPr>
        <dsp:cNvPr id="0" name=""/>
        <dsp:cNvSpPr/>
      </dsp:nvSpPr>
      <dsp:spPr>
        <a:xfrm rot="5400000">
          <a:off x="3398436" y="2049813"/>
          <a:ext cx="395840" cy="518509"/>
        </a:xfrm>
        <a:prstGeom prst="flowChartExtract">
          <a:avLst/>
        </a:prstGeom>
        <a:solidFill>
          <a:schemeClr val="l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3F98466-ECB9-4B6D-B2B0-AFDE553C4D9D}">
      <dsp:nvSpPr>
        <dsp:cNvPr id="0" name=""/>
        <dsp:cNvSpPr/>
      </dsp:nvSpPr>
      <dsp:spPr>
        <a:xfrm>
          <a:off x="4271776" y="0"/>
          <a:ext cx="2575263" cy="269191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marL="0" lvl="0" indent="0" algn="l" defTabSz="800100">
            <a:lnSpc>
              <a:spcPct val="90000"/>
            </a:lnSpc>
            <a:spcBef>
              <a:spcPct val="0"/>
            </a:spcBef>
            <a:spcAft>
              <a:spcPct val="35000"/>
            </a:spcAft>
            <a:buNone/>
          </a:pPr>
          <a:r>
            <a:rPr lang="en-GB" sz="1800" i="0" kern="1200" dirty="0">
              <a:solidFill>
                <a:schemeClr val="bg1"/>
              </a:solidFill>
              <a:latin typeface="+mn-lt"/>
            </a:rPr>
            <a:t>Local NHS Trust </a:t>
          </a:r>
          <a:r>
            <a:rPr lang="en-GB" sz="1800" kern="1200" dirty="0"/>
            <a:t>continue using the standard ‘browse’ version of </a:t>
          </a:r>
          <a:r>
            <a:rPr lang="en-GB" sz="1800" kern="1200" dirty="0" err="1"/>
            <a:t>MicroGuide</a:t>
          </a:r>
          <a:r>
            <a:rPr lang="en-GB" sz="1800" kern="1200" dirty="0"/>
            <a:t>™</a:t>
          </a:r>
          <a:endParaRPr lang="en-GB" sz="1800" i="0" kern="1200" dirty="0">
            <a:solidFill>
              <a:schemeClr val="bg1"/>
            </a:solidFill>
            <a:latin typeface="+mn-lt"/>
          </a:endParaRPr>
        </a:p>
        <a:p>
          <a:pPr marL="0" lvl="0" indent="0" algn="l" defTabSz="800100">
            <a:lnSpc>
              <a:spcPct val="90000"/>
            </a:lnSpc>
            <a:spcBef>
              <a:spcPct val="0"/>
            </a:spcBef>
            <a:spcAft>
              <a:spcPct val="35000"/>
            </a:spcAft>
            <a:buNone/>
          </a:pPr>
          <a:r>
            <a:rPr lang="en-GB" sz="1800" i="0" kern="1200" dirty="0">
              <a:solidFill>
                <a:schemeClr val="bg1"/>
              </a:solidFill>
              <a:latin typeface="+mn-lt"/>
            </a:rPr>
            <a:t>Participation will last 12 months.</a:t>
          </a:r>
        </a:p>
      </dsp:txBody>
      <dsp:txXfrm>
        <a:off x="4271776" y="0"/>
        <a:ext cx="2575263" cy="2691919"/>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66AB04-16FE-4906-B5AE-BFF797B8155A}" type="datetimeFigureOut">
              <a:rPr lang="en-GB" smtClean="0"/>
              <a:t>31/08/2021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DD403B-0F6A-4C1F-AE63-FA1FF361F76A}" type="slidenum">
              <a:rPr lang="en-GB" smtClean="0"/>
              <a:t>‹#›</a:t>
            </a:fld>
            <a:endParaRPr lang="en-GB"/>
          </a:p>
        </p:txBody>
      </p:sp>
    </p:spTree>
    <p:extLst>
      <p:ext uri="{BB962C8B-B14F-4D97-AF65-F5344CB8AC3E}">
        <p14:creationId xmlns:p14="http://schemas.microsoft.com/office/powerpoint/2010/main" val="10094255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Hello and welcome to this presentation ‘</a:t>
            </a:r>
            <a:r>
              <a:rPr lang="en-US" sz="1200" b="0" dirty="0"/>
              <a:t>An Introduction to the MicroGuide™2 Study for Prospective Study Sites’.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The MicroGuide™2 study is a </a:t>
            </a:r>
            <a:r>
              <a:rPr lang="en-GB" sz="1200" b="0" noProof="0" dirty="0"/>
              <a:t>randomised</a:t>
            </a:r>
            <a:r>
              <a:rPr lang="en-US" sz="1200" b="0" dirty="0"/>
              <a:t> controlled trial investigating the impact of </a:t>
            </a:r>
            <a:r>
              <a:rPr lang="en-US" sz="1200" b="0" dirty="0" err="1"/>
              <a:t>MicroGuide</a:t>
            </a:r>
            <a:r>
              <a:rPr lang="en-US" sz="1200" b="0" dirty="0"/>
              <a:t>™ </a:t>
            </a:r>
            <a:r>
              <a:rPr lang="en-GB" sz="1200" b="0" noProof="0" dirty="0"/>
              <a:t>computerised</a:t>
            </a:r>
            <a:r>
              <a:rPr lang="en-US" sz="1200" b="0" dirty="0"/>
              <a:t> decision support modules on antimicrobial prescribing behaviors and clinical outcomes.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This research study is supported by Portsmouth </a:t>
            </a:r>
            <a:r>
              <a:rPr lang="en-GB" sz="1200" b="0" dirty="0"/>
              <a:t>Hospitals University NHS Trust, University of Southampton, University of Portsmouth and sponsored and funded by Merck Sharp &amp; Dohme (UK) Ltd, </a:t>
            </a:r>
            <a:r>
              <a:rPr lang="en-GB" dirty="0"/>
              <a:t>generally known as MSD.</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dirty="0"/>
              <a:t>The </a:t>
            </a:r>
            <a:r>
              <a:rPr lang="en-GB" sz="1200" b="0" dirty="0" err="1"/>
              <a:t>MicroGuide</a:t>
            </a:r>
            <a:r>
              <a:rPr lang="en-US" sz="1200" dirty="0">
                <a:solidFill>
                  <a:srgbClr val="000000"/>
                </a:solidFill>
              </a:rPr>
              <a:t>™ </a:t>
            </a:r>
            <a:r>
              <a:rPr lang="en-GB" sz="1200" b="0" dirty="0"/>
              <a:t>app was developed by Horizon Strategic Partners, now part of Induction Healthcare.  </a:t>
            </a:r>
            <a:r>
              <a:rPr lang="en-GB" sz="1200" b="0" dirty="0" err="1"/>
              <a:t>MicroGuide</a:t>
            </a:r>
            <a:r>
              <a:rPr lang="en-US" sz="1200" dirty="0">
                <a:solidFill>
                  <a:srgbClr val="000000"/>
                </a:solidFill>
              </a:rPr>
              <a:t>™</a:t>
            </a:r>
            <a:r>
              <a:rPr lang="en-GB" sz="1200" b="0" dirty="0"/>
              <a:t> is not owned by MSD.</a:t>
            </a:r>
            <a:endParaRPr lang="en-US" sz="1200" b="0" dirty="0"/>
          </a:p>
          <a:p>
            <a:endParaRPr lang="en-GB" dirty="0"/>
          </a:p>
        </p:txBody>
      </p:sp>
      <p:sp>
        <p:nvSpPr>
          <p:cNvPr id="4" name="Slide Number Placeholder 3"/>
          <p:cNvSpPr>
            <a:spLocks noGrp="1"/>
          </p:cNvSpPr>
          <p:nvPr>
            <p:ph type="sldNum" sz="quarter" idx="5"/>
          </p:nvPr>
        </p:nvSpPr>
        <p:spPr/>
        <p:txBody>
          <a:bodyPr/>
          <a:lstStyle/>
          <a:p>
            <a:fld id="{A2DD403B-0F6A-4C1F-AE63-FA1FF361F76A}" type="slidenum">
              <a:rPr lang="en-GB" smtClean="0"/>
              <a:t>1</a:t>
            </a:fld>
            <a:endParaRPr lang="en-GB" dirty="0"/>
          </a:p>
        </p:txBody>
      </p:sp>
    </p:spTree>
    <p:extLst>
      <p:ext uri="{BB962C8B-B14F-4D97-AF65-F5344CB8AC3E}">
        <p14:creationId xmlns:p14="http://schemas.microsoft.com/office/powerpoint/2010/main" val="25243255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For this part of the presentation, we shall share two mock patient case studies, so that viewers can trial the </a:t>
            </a:r>
            <a:r>
              <a:rPr lang="en-GB" sz="1200" dirty="0"/>
              <a:t>computerised DSMs.</a:t>
            </a:r>
          </a:p>
          <a:p>
            <a:endParaRPr lang="en-GB" sz="1200" dirty="0"/>
          </a:p>
          <a:p>
            <a:r>
              <a:rPr lang="en-GB" sz="1200" dirty="0"/>
              <a:t>As the case study is described, the prescriber would need to input into the computerised DSMs the key variables to eventually output antibiotic treatment recommendations. </a:t>
            </a:r>
          </a:p>
          <a:p>
            <a:endParaRPr lang="en-GB" sz="1200" dirty="0"/>
          </a:p>
          <a:p>
            <a:r>
              <a:rPr lang="en-GB" sz="1200" dirty="0"/>
              <a:t>For case study 1, A 25 year old female is referred for an acute headache, loss of vision, fever and swelling of the face after she sustained injury 4 weeks before. On admission, the doctor noticed an obvious swelling and a small wound on the right side of the face, mild proptosis (bulging of the eye), paralysis of the eye muscle and conjunctivitis. Following a review by an ophthalmologist the patient is diagnosed with orbital and facial cellulitis. The patient has a history of IV drug use and multiple hospital admissions. Her human chorionic gonadotropin (HCG) pregnancy test is negative. She takes citalopram 10mg daily, and has no known drug allergies. </a:t>
            </a:r>
          </a:p>
          <a:p>
            <a:endParaRPr lang="en-GB" sz="1200" dirty="0"/>
          </a:p>
          <a:p>
            <a:r>
              <a:rPr lang="en-GB" sz="1200" dirty="0"/>
              <a:t>Using the </a:t>
            </a:r>
            <a:r>
              <a:rPr lang="en-GB" dirty="0" err="1"/>
              <a:t>MicroGuide</a:t>
            </a:r>
            <a:r>
              <a:rPr lang="en-GB" dirty="0"/>
              <a:t>™ with computerised DSMs, which antibiotic or antibiotics would you initiate?</a:t>
            </a:r>
          </a:p>
        </p:txBody>
      </p:sp>
      <p:sp>
        <p:nvSpPr>
          <p:cNvPr id="4" name="Slide Number Placeholder 3"/>
          <p:cNvSpPr>
            <a:spLocks noGrp="1"/>
          </p:cNvSpPr>
          <p:nvPr>
            <p:ph type="sldNum" sz="quarter" idx="5"/>
          </p:nvPr>
        </p:nvSpPr>
        <p:spPr/>
        <p:txBody>
          <a:bodyPr/>
          <a:lstStyle/>
          <a:p>
            <a:fld id="{BC6A71C2-C808-4B2A-804D-5EA9A706E21D}" type="slidenum">
              <a:rPr lang="en-GB" smtClean="0"/>
              <a:t>10</a:t>
            </a:fld>
            <a:endParaRPr lang="en-GB"/>
          </a:p>
        </p:txBody>
      </p:sp>
    </p:spTree>
    <p:extLst>
      <p:ext uri="{BB962C8B-B14F-4D97-AF65-F5344CB8AC3E}">
        <p14:creationId xmlns:p14="http://schemas.microsoft.com/office/powerpoint/2010/main" val="37438948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effectLst/>
              </a:rPr>
              <a:t>Lets now run through the expected output and recommended treatment regimen from the DSM. Please note, these DSMs and the current output are for demonstration purposes and not for use in clinical practice. </a:t>
            </a:r>
          </a:p>
          <a:p>
            <a:endParaRPr lang="en-GB" b="0" i="0" dirty="0">
              <a:effectLst/>
            </a:endParaRPr>
          </a:p>
          <a:p>
            <a:r>
              <a:rPr lang="en-GB" b="0" i="0" dirty="0">
                <a:effectLst/>
              </a:rPr>
              <a:t>After reviewing this patient, the clinician would use </a:t>
            </a:r>
            <a:r>
              <a:rPr lang="en-GB" dirty="0" err="1"/>
              <a:t>MicroGuide</a:t>
            </a:r>
            <a:r>
              <a:rPr lang="en-GB" dirty="0"/>
              <a:t>™ with computerised DSMs </a:t>
            </a:r>
            <a:r>
              <a:rPr lang="en-GB" b="0" i="0" dirty="0">
                <a:effectLst/>
              </a:rPr>
              <a:t>to identify which antibiotic to prescribe by first selecting the appropriate DSM which in this case is cellulitis.</a:t>
            </a:r>
          </a:p>
          <a:p>
            <a:endParaRPr lang="en-GB" b="0" i="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rPr>
              <a:t>The clinician then would input the decision variables according the patient’s status. Background information for key variable options is provided by clicking the blue and white ‘</a:t>
            </a:r>
            <a:r>
              <a:rPr lang="en-GB" b="0" i="0" dirty="0" err="1">
                <a:effectLst/>
              </a:rPr>
              <a:t>i</a:t>
            </a:r>
            <a:r>
              <a:rPr lang="en-GB" b="0" i="0" dirty="0">
                <a:effectLst/>
              </a:rPr>
              <a:t>’ icon under each variable. Going through them in turn, because the patient has been </a:t>
            </a:r>
            <a:r>
              <a:rPr lang="en-GB" sz="1200" dirty="0"/>
              <a:t>diagnosed with orbital and facial cellulitis</a:t>
            </a:r>
            <a:r>
              <a:rPr lang="en-GB" b="0" i="0" dirty="0">
                <a:effectLst/>
              </a:rPr>
              <a:t> the severity would be recorded as severe and the source is near the eyes. We are informed that the patient has had a r</a:t>
            </a:r>
            <a:r>
              <a:rPr lang="en-GB" dirty="0">
                <a:effectLst/>
              </a:rPr>
              <a:t>ecent hospitalization and has a history of IV drug use, thereby supporting that the patient is at high risk of methicillin-resistant Staphylococcus aureus (MRSA). </a:t>
            </a:r>
            <a:r>
              <a:rPr lang="en-GB" b="0" i="0" dirty="0">
                <a:effectLst/>
              </a:rPr>
              <a:t>The patient has no known drug allergies and has been confirmed not pregnant from a HCG </a:t>
            </a:r>
            <a:r>
              <a:rPr lang="en-GB" sz="1200" dirty="0"/>
              <a:t>pregnancy test. </a:t>
            </a:r>
          </a:p>
          <a:p>
            <a:endParaRPr lang="en-GB" b="0" i="0" dirty="0">
              <a:effectLst/>
            </a:endParaRPr>
          </a:p>
          <a:p>
            <a:r>
              <a:rPr lang="en-GB" b="0" i="0" dirty="0">
                <a:effectLst/>
              </a:rPr>
              <a:t>With these variables, the DSM has directed the prescriber to oral co-amoxiclav in combination with oral doxycycline for MRSA cover.</a:t>
            </a:r>
          </a:p>
          <a:p>
            <a:endParaRPr lang="en-GB" b="0" i="0" dirty="0">
              <a:effectLst/>
            </a:endParaRPr>
          </a:p>
          <a:p>
            <a:r>
              <a:rPr lang="en-GB" b="0" i="0" dirty="0">
                <a:effectLst/>
              </a:rPr>
              <a:t>If nil-by-mouth or not absorbing: the DSM advises the prescriber to commence:</a:t>
            </a:r>
          </a:p>
          <a:p>
            <a:pPr marL="171450" indent="-171450">
              <a:buFont typeface="Arial" panose="020B0604020202020204" pitchFamily="34" charset="0"/>
              <a:buChar char="•"/>
            </a:pPr>
            <a:r>
              <a:rPr lang="en-GB" b="0" i="0" dirty="0">
                <a:effectLst/>
              </a:rPr>
              <a:t>Co-amoxiclav IV </a:t>
            </a:r>
          </a:p>
          <a:p>
            <a:pPr marL="0" indent="0">
              <a:buFont typeface="Arial" panose="020B0604020202020204" pitchFamily="34" charset="0"/>
              <a:buNone/>
            </a:pPr>
            <a:r>
              <a:rPr lang="en-GB" b="0" i="0" dirty="0">
                <a:effectLst/>
              </a:rPr>
              <a:t>AND</a:t>
            </a:r>
          </a:p>
          <a:p>
            <a:pPr marL="171450" indent="-171450">
              <a:buFont typeface="Arial" panose="020B0604020202020204" pitchFamily="34" charset="0"/>
              <a:buChar char="•"/>
            </a:pPr>
            <a:r>
              <a:rPr lang="en-GB" b="0" i="0" dirty="0">
                <a:effectLst/>
              </a:rPr>
              <a:t>EITHER Vancomycin IV OR Teicoplanin IV</a:t>
            </a:r>
          </a:p>
          <a:p>
            <a:pPr marL="171450" indent="-171450">
              <a:buFont typeface="Arial" panose="020B0604020202020204" pitchFamily="34" charset="0"/>
              <a:buChar char="•"/>
            </a:pPr>
            <a:r>
              <a:rPr lang="en-GB" b="0" i="0" dirty="0">
                <a:effectLst/>
              </a:rPr>
              <a:t>OR if vancomycin or teicoplanin cannot be used Linezolid oral or IV depending on oral route status, and under specialist use only.</a:t>
            </a:r>
          </a:p>
          <a:p>
            <a:pPr marL="171450" indent="-171450">
              <a:buFont typeface="Arial" panose="020B0604020202020204" pitchFamily="34" charset="0"/>
              <a:buChar char="•"/>
            </a:pPr>
            <a:endParaRPr lang="en-GB" b="0" i="0" dirty="0">
              <a:effectLst/>
            </a:endParaRPr>
          </a:p>
          <a:p>
            <a:pPr marL="0" indent="0">
              <a:buFont typeface="Arial" panose="020B0604020202020204" pitchFamily="34" charset="0"/>
              <a:buNone/>
            </a:pPr>
            <a:r>
              <a:rPr lang="en-GB" b="0" i="0" dirty="0">
                <a:effectLst/>
              </a:rPr>
              <a:t>NICE guideline NG141: https://www.nice.org.uk/guidance/ng141/resources/visual-summary-pdf-6908401837</a:t>
            </a:r>
            <a:endParaRPr lang="en-GB" b="0" i="0" dirty="0"/>
          </a:p>
        </p:txBody>
      </p:sp>
      <p:sp>
        <p:nvSpPr>
          <p:cNvPr id="4" name="Slide Number Placeholder 3"/>
          <p:cNvSpPr>
            <a:spLocks noGrp="1"/>
          </p:cNvSpPr>
          <p:nvPr>
            <p:ph type="sldNum" sz="quarter" idx="5"/>
          </p:nvPr>
        </p:nvSpPr>
        <p:spPr/>
        <p:txBody>
          <a:bodyPr/>
          <a:lstStyle/>
          <a:p>
            <a:fld id="{A2DD403B-0F6A-4C1F-AE63-FA1FF361F76A}" type="slidenum">
              <a:rPr lang="en-GB" smtClean="0"/>
              <a:t>11</a:t>
            </a:fld>
            <a:endParaRPr lang="en-GB"/>
          </a:p>
        </p:txBody>
      </p:sp>
    </p:spTree>
    <p:extLst>
      <p:ext uri="{BB962C8B-B14F-4D97-AF65-F5344CB8AC3E}">
        <p14:creationId xmlns:p14="http://schemas.microsoft.com/office/powerpoint/2010/main" val="100975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base"/>
            <a:r>
              <a:rPr lang="en-GB" dirty="0"/>
              <a:t>For case study 2, a</a:t>
            </a:r>
            <a:r>
              <a:rPr lang="en-GB" sz="1200" dirty="0"/>
              <a:t> 56-year-old man presents for the first time with new-onset urinary tract symptoms over the preceding week. The symptoms consisted of urgency and frequency associated with flank pain. Clinically he was afebrile and his abdomen was soft with no palpable bladder. A diagnosis of an upper UTI has been made. He has no significant past medical history and no history of sexually transmitted infections. He takes aspirin 75mg daily and ramipril 5mg daily. 2 years ago he took amoxicillin which caused a mild immediate rash that went away.</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Using the </a:t>
            </a:r>
            <a:r>
              <a:rPr lang="en-GB" dirty="0" err="1"/>
              <a:t>MicroGuide</a:t>
            </a:r>
            <a:r>
              <a:rPr lang="en-GB" dirty="0"/>
              <a:t>™ with computerised DSMs, which antibiotic or antibiotics would you initiate?</a:t>
            </a:r>
          </a:p>
          <a:p>
            <a:endParaRPr lang="en-GB" dirty="0"/>
          </a:p>
        </p:txBody>
      </p:sp>
      <p:sp>
        <p:nvSpPr>
          <p:cNvPr id="4" name="Slide Number Placeholder 3"/>
          <p:cNvSpPr>
            <a:spLocks noGrp="1"/>
          </p:cNvSpPr>
          <p:nvPr>
            <p:ph type="sldNum" sz="quarter" idx="5"/>
          </p:nvPr>
        </p:nvSpPr>
        <p:spPr/>
        <p:txBody>
          <a:bodyPr/>
          <a:lstStyle/>
          <a:p>
            <a:fld id="{BC6A71C2-C808-4B2A-804D-5EA9A706E21D}" type="slidenum">
              <a:rPr lang="en-GB" smtClean="0"/>
              <a:t>12</a:t>
            </a:fld>
            <a:endParaRPr lang="en-GB"/>
          </a:p>
        </p:txBody>
      </p:sp>
    </p:spTree>
    <p:extLst>
      <p:ext uri="{BB962C8B-B14F-4D97-AF65-F5344CB8AC3E}">
        <p14:creationId xmlns:p14="http://schemas.microsoft.com/office/powerpoint/2010/main" val="33677434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effectLst/>
              </a:rPr>
              <a:t>After reviewing this patient, the clinician would use </a:t>
            </a:r>
            <a:r>
              <a:rPr lang="en-GB" dirty="0" err="1"/>
              <a:t>MicroGuide</a:t>
            </a:r>
            <a:r>
              <a:rPr lang="en-GB" dirty="0"/>
              <a:t>™ with computerised </a:t>
            </a:r>
            <a:r>
              <a:rPr lang="en-GB" b="0" i="0" dirty="0">
                <a:effectLst/>
              </a:rPr>
              <a:t>DSMs to identify which antibiotic to prescribe by first selecting the appropriate DSM which in this case is urinary tract infection (UTI).</a:t>
            </a:r>
          </a:p>
          <a:p>
            <a:endParaRPr lang="en-GB" b="0" i="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effectLst/>
              </a:rPr>
              <a:t>The clinician would input the variables according the patient’s status. Going through them in turn, the patient has been </a:t>
            </a:r>
            <a:r>
              <a:rPr lang="en-GB" sz="1200" dirty="0"/>
              <a:t>diagnosed with an upper UTI. There are no signs of sepsis nor high risk of resistance. This is the first time that the man is presenting with new-onset symptoms so we can deem that there is no treatment failure. The patient’s history indicates in the past he has had a </a:t>
            </a:r>
            <a:r>
              <a:rPr lang="en-GB" sz="1200" dirty="0">
                <a:effectLst/>
              </a:rPr>
              <a:t>m</a:t>
            </a:r>
            <a:r>
              <a:rPr lang="en-GB" dirty="0">
                <a:effectLst/>
              </a:rPr>
              <a:t>ild skin reactions to penicillin, so it would be prudent to input that the patient has a mild penicillin allergy risk. </a:t>
            </a:r>
            <a:r>
              <a:rPr lang="en-GB" b="0" i="0" dirty="0">
                <a:effectLst/>
              </a:rPr>
              <a:t>Finally we know the patient is male and not pregnant</a:t>
            </a:r>
          </a:p>
          <a:p>
            <a:endParaRPr lang="en-GB" b="0" i="0" dirty="0">
              <a:effectLst/>
            </a:endParaRPr>
          </a:p>
          <a:p>
            <a:r>
              <a:rPr lang="en-GB" b="0" i="0" dirty="0">
                <a:effectLst/>
              </a:rPr>
              <a:t>The DSM recommends that the prescriber should commence oral c</a:t>
            </a:r>
            <a:r>
              <a:rPr lang="en-GB" i="0" dirty="0">
                <a:effectLst/>
              </a:rPr>
              <a:t>iprofloxacin. If the patient is vomiting, unable to take oral antibiotics, or severely unwell the prescriber will also be given the option to choose ciprofloxacin intravenous. </a:t>
            </a:r>
            <a:endParaRPr lang="en-GB" b="0" i="0" dirty="0"/>
          </a:p>
        </p:txBody>
      </p:sp>
      <p:sp>
        <p:nvSpPr>
          <p:cNvPr id="4" name="Slide Number Placeholder 3"/>
          <p:cNvSpPr>
            <a:spLocks noGrp="1"/>
          </p:cNvSpPr>
          <p:nvPr>
            <p:ph type="sldNum" sz="quarter" idx="5"/>
          </p:nvPr>
        </p:nvSpPr>
        <p:spPr/>
        <p:txBody>
          <a:bodyPr/>
          <a:lstStyle/>
          <a:p>
            <a:fld id="{A2DD403B-0F6A-4C1F-AE63-FA1FF361F76A}" type="slidenum">
              <a:rPr lang="en-GB" smtClean="0"/>
              <a:t>13</a:t>
            </a:fld>
            <a:endParaRPr lang="en-GB"/>
          </a:p>
        </p:txBody>
      </p:sp>
    </p:spTree>
    <p:extLst>
      <p:ext uri="{BB962C8B-B14F-4D97-AF65-F5344CB8AC3E}">
        <p14:creationId xmlns:p14="http://schemas.microsoft.com/office/powerpoint/2010/main" val="14954597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You may be wondering what the benefits will be to organisations that participate in the </a:t>
            </a:r>
            <a:r>
              <a:rPr lang="en-GB" dirty="0" err="1"/>
              <a:t>MicroGuide</a:t>
            </a:r>
            <a:r>
              <a:rPr lang="en-US" sz="1200" dirty="0">
                <a:solidFill>
                  <a:srgbClr val="000000"/>
                </a:solidFill>
              </a:rPr>
              <a:t>™</a:t>
            </a:r>
            <a:r>
              <a:rPr lang="en-GB" dirty="0"/>
              <a:t>2 study.</a:t>
            </a:r>
          </a:p>
          <a:p>
            <a:r>
              <a:rPr lang="en-GB" sz="1200" dirty="0"/>
              <a:t>The following benefits of study participation </a:t>
            </a:r>
            <a:r>
              <a:rPr lang="en-US" sz="1200" dirty="0">
                <a:solidFill>
                  <a:srgbClr val="000000"/>
                </a:solidFill>
              </a:rPr>
              <a:t>are anticipated for sites randomized to the intervention arm:</a:t>
            </a:r>
          </a:p>
          <a:p>
            <a:pPr marL="342900" lvl="0" indent="-342900">
              <a:buFont typeface="+mj-lt"/>
              <a:buAutoNum type="arabicPeriod"/>
            </a:pPr>
            <a:r>
              <a:rPr lang="en-GB" sz="1200" dirty="0">
                <a:latin typeface="Calibri" panose="020F0502020204030204" pitchFamily="34" charset="0"/>
                <a:ea typeface="Times New Roman" panose="02020603050405020304" pitchFamily="18" charset="0"/>
              </a:rPr>
              <a:t>Research pharmacist support to create bespoke DSMs from local NHS Trust guidelines.</a:t>
            </a:r>
            <a:endParaRPr lang="en-GB" sz="1200" dirty="0">
              <a:latin typeface="Calibri" panose="020F0502020204030204" pitchFamily="34" charset="0"/>
              <a:ea typeface="Calibri" panose="020F0502020204030204" pitchFamily="34" charset="0"/>
            </a:endParaRPr>
          </a:p>
          <a:p>
            <a:pPr marL="342900" lvl="0" indent="-342900">
              <a:buFont typeface="+mj-lt"/>
              <a:buAutoNum type="arabicPeriod"/>
            </a:pPr>
            <a:r>
              <a:rPr lang="en-GB" sz="1200" dirty="0">
                <a:latin typeface="Calibri" panose="020F0502020204030204" pitchFamily="34" charset="0"/>
                <a:ea typeface="Times New Roman" panose="02020603050405020304" pitchFamily="18" charset="0"/>
              </a:rPr>
              <a:t>Training for NHS Trust staff on how to create DSMs.</a:t>
            </a:r>
            <a:endParaRPr lang="en-GB" sz="1200" dirty="0">
              <a:latin typeface="Calibri" panose="020F0502020204030204" pitchFamily="34" charset="0"/>
              <a:ea typeface="Calibri" panose="020F0502020204030204" pitchFamily="34" charset="0"/>
            </a:endParaRPr>
          </a:p>
          <a:p>
            <a:pPr marL="342900" lvl="0" indent="-342900">
              <a:buFont typeface="+mj-lt"/>
              <a:buAutoNum type="arabicPeriod"/>
            </a:pPr>
            <a:r>
              <a:rPr lang="en-GB" sz="1200" dirty="0">
                <a:latin typeface="Calibri" panose="020F0502020204030204" pitchFamily="34" charset="0"/>
                <a:ea typeface="Times New Roman" panose="02020603050405020304" pitchFamily="18" charset="0"/>
              </a:rPr>
              <a:t>Research pharmacist support for validation testing of DSMs to fulfil hospital governance requirements.</a:t>
            </a:r>
            <a:endParaRPr lang="en-GB" sz="1200" dirty="0">
              <a:latin typeface="Calibri" panose="020F0502020204030204" pitchFamily="34" charset="0"/>
              <a:ea typeface="Calibri" panose="020F0502020204030204" pitchFamily="34" charset="0"/>
            </a:endParaRPr>
          </a:p>
          <a:p>
            <a:pPr marL="342900" lvl="0" indent="-342900">
              <a:buFont typeface="+mj-lt"/>
              <a:buAutoNum type="arabicPeriod"/>
            </a:pPr>
            <a:r>
              <a:rPr lang="en-GB" sz="1200" dirty="0">
                <a:latin typeface="Calibri" panose="020F0502020204030204" pitchFamily="34" charset="0"/>
                <a:ea typeface="Times New Roman" panose="02020603050405020304" pitchFamily="18" charset="0"/>
              </a:rPr>
              <a:t>Access to the study team for expert advice throughout the study.</a:t>
            </a:r>
            <a:endParaRPr lang="en-GB" sz="1200" dirty="0">
              <a:latin typeface="Calibri" panose="020F0502020204030204" pitchFamily="34" charset="0"/>
              <a:ea typeface="Calibri" panose="020F0502020204030204" pitchFamily="34" charset="0"/>
            </a:endParaRPr>
          </a:p>
          <a:p>
            <a:pPr marL="342900" lvl="0" indent="-342900">
              <a:buFont typeface="+mj-lt"/>
              <a:buAutoNum type="arabicPeriod"/>
            </a:pPr>
            <a:r>
              <a:rPr lang="en-GB" sz="1200" dirty="0">
                <a:latin typeface="Calibri" panose="020F0502020204030204" pitchFamily="34" charset="0"/>
                <a:ea typeface="Times New Roman" panose="02020603050405020304" pitchFamily="18" charset="0"/>
              </a:rPr>
              <a:t>Measurement of outcomes, including clinical outcomes, to demonstrate impact of DSMs to hospital management.</a:t>
            </a:r>
            <a:endParaRPr lang="en-GB" sz="1200" dirty="0">
              <a:latin typeface="Calibri" panose="020F0502020204030204" pitchFamily="34" charset="0"/>
              <a:ea typeface="Calibri" panose="020F0502020204030204" pitchFamily="34" charset="0"/>
            </a:endParaRPr>
          </a:p>
          <a:p>
            <a:pPr marL="342900" lvl="0" indent="-342900">
              <a:buFont typeface="+mj-lt"/>
              <a:buAutoNum type="arabicPeriod"/>
            </a:pPr>
            <a:r>
              <a:rPr lang="en-GB" sz="1200" dirty="0">
                <a:latin typeface="Calibri" panose="020F0502020204030204" pitchFamily="34" charset="0"/>
                <a:ea typeface="Times New Roman" panose="02020603050405020304" pitchFamily="18" charset="0"/>
              </a:rPr>
              <a:t>Continued access to study DSMs beyond the end of the study.</a:t>
            </a:r>
            <a:endParaRPr lang="en-GB" sz="1200" dirty="0">
              <a:latin typeface="Calibri" panose="020F0502020204030204" pitchFamily="34" charset="0"/>
              <a:ea typeface="Calibri" panose="020F0502020204030204" pitchFamily="34" charset="0"/>
            </a:endParaRPr>
          </a:p>
          <a:p>
            <a:pPr marL="342900" lvl="0" indent="-342900">
              <a:buFont typeface="+mj-lt"/>
              <a:buAutoNum type="arabicPeriod"/>
            </a:pPr>
            <a:r>
              <a:rPr lang="en-GB" sz="1200" dirty="0">
                <a:latin typeface="Calibri" panose="020F0502020204030204" pitchFamily="34" charset="0"/>
                <a:ea typeface="Times New Roman" panose="02020603050405020304" pitchFamily="18" charset="0"/>
              </a:rPr>
              <a:t>Support for the hospital to achieve goals of UK AMR National Action Plan to reduce prescribing of broad-spectrum antibiotics and provide decision-support to prescribers.</a:t>
            </a:r>
            <a:endParaRPr lang="en-GB" sz="1200" dirty="0">
              <a:latin typeface="Calibri" panose="020F0502020204030204" pitchFamily="34" charset="0"/>
              <a:ea typeface="Calibri" panose="020F0502020204030204" pitchFamily="34" charset="0"/>
            </a:endParaRPr>
          </a:p>
          <a:p>
            <a:pPr marL="342900" lvl="0" indent="-342900">
              <a:buFont typeface="+mj-lt"/>
              <a:buAutoNum type="arabicPeriod"/>
            </a:pPr>
            <a:r>
              <a:rPr lang="en-GB" sz="1200" dirty="0">
                <a:latin typeface="Calibri" panose="020F0502020204030204" pitchFamily="34" charset="0"/>
                <a:ea typeface="Times New Roman" panose="02020603050405020304" pitchFamily="18" charset="0"/>
              </a:rPr>
              <a:t>Opportunity to participate in first-of-its-kind randomised controlled trial of DSMs.</a:t>
            </a:r>
          </a:p>
          <a:p>
            <a:pPr marL="0" lvl="0" indent="0">
              <a:buFont typeface="+mj-lt"/>
              <a:buNone/>
            </a:pPr>
            <a:r>
              <a:rPr lang="en-GB" sz="1200" dirty="0">
                <a:latin typeface="Calibri" panose="020F0502020204030204" pitchFamily="34" charset="0"/>
                <a:ea typeface="Calibri" panose="020F0502020204030204" pitchFamily="34" charset="0"/>
              </a:rPr>
              <a:t>Sites randomised to the control arm simply agree to allow the research team to analyse their routine data and continue to use </a:t>
            </a:r>
            <a:r>
              <a:rPr lang="en-GB" sz="1200" dirty="0" err="1">
                <a:latin typeface="Calibri" panose="020F0502020204030204" pitchFamily="34" charset="0"/>
                <a:ea typeface="Calibri" panose="020F0502020204030204" pitchFamily="34" charset="0"/>
              </a:rPr>
              <a:t>MicroGuide</a:t>
            </a:r>
            <a:r>
              <a:rPr lang="en-US" sz="1200" dirty="0">
                <a:solidFill>
                  <a:srgbClr val="000000"/>
                </a:solidFill>
              </a:rPr>
              <a:t>™</a:t>
            </a:r>
            <a:r>
              <a:rPr lang="en-GB" sz="1200" dirty="0">
                <a:latin typeface="Calibri" panose="020F0502020204030204" pitchFamily="34" charset="0"/>
                <a:ea typeface="Calibri" panose="020F0502020204030204" pitchFamily="34" charset="0"/>
              </a:rPr>
              <a:t> as before.</a:t>
            </a:r>
          </a:p>
          <a:p>
            <a:endParaRPr lang="en-GB" dirty="0"/>
          </a:p>
        </p:txBody>
      </p:sp>
      <p:sp>
        <p:nvSpPr>
          <p:cNvPr id="4" name="Slide Number Placeholder 3"/>
          <p:cNvSpPr>
            <a:spLocks noGrp="1"/>
          </p:cNvSpPr>
          <p:nvPr>
            <p:ph type="sldNum" sz="quarter" idx="5"/>
          </p:nvPr>
        </p:nvSpPr>
        <p:spPr/>
        <p:txBody>
          <a:bodyPr/>
          <a:lstStyle/>
          <a:p>
            <a:fld id="{BC6A71C2-C808-4B2A-804D-5EA9A706E21D}" type="slidenum">
              <a:rPr lang="en-GB" smtClean="0"/>
              <a:t>14</a:t>
            </a:fld>
            <a:endParaRPr lang="en-GB"/>
          </a:p>
        </p:txBody>
      </p:sp>
    </p:spTree>
    <p:extLst>
      <p:ext uri="{BB962C8B-B14F-4D97-AF65-F5344CB8AC3E}">
        <p14:creationId xmlns:p14="http://schemas.microsoft.com/office/powerpoint/2010/main" val="30031596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If you would like to participate in the </a:t>
            </a:r>
            <a:r>
              <a:rPr lang="en-GB" sz="1200" dirty="0" err="1"/>
              <a:t>MicroGuide</a:t>
            </a:r>
            <a:r>
              <a:rPr lang="en-US" sz="1200" dirty="0">
                <a:solidFill>
                  <a:srgbClr val="000000"/>
                </a:solidFill>
              </a:rPr>
              <a:t>™</a:t>
            </a:r>
            <a:r>
              <a:rPr lang="en-GB" sz="1200" dirty="0"/>
              <a:t>2 study, please complete the ‘NHS Trust Participant Consent Form’ (Version 3.0, dated 21/06/2021). Your NHS Trust has the right to withdraw from the study at any point. The results of this study will be available to participants and will contribute to publications in academic journals, reports at conferences and dissemination through patient forums, social and mainstream media and NHS organisational channels. Patient and family/carer representatives will be involved in the dissemination of our findings. The findings of this study will inform future grant application(s) and may be used in future ethically reviewed and approved research studies.</a:t>
            </a:r>
          </a:p>
          <a:p>
            <a:endParaRPr lang="en-GB" dirty="0"/>
          </a:p>
        </p:txBody>
      </p:sp>
      <p:sp>
        <p:nvSpPr>
          <p:cNvPr id="4" name="Slide Number Placeholder 3"/>
          <p:cNvSpPr>
            <a:spLocks noGrp="1"/>
          </p:cNvSpPr>
          <p:nvPr>
            <p:ph type="sldNum" sz="quarter" idx="5"/>
          </p:nvPr>
        </p:nvSpPr>
        <p:spPr/>
        <p:txBody>
          <a:bodyPr/>
          <a:lstStyle/>
          <a:p>
            <a:fld id="{BC6A71C2-C808-4B2A-804D-5EA9A706E21D}" type="slidenum">
              <a:rPr lang="en-GB" smtClean="0"/>
              <a:t>15</a:t>
            </a:fld>
            <a:endParaRPr lang="en-GB"/>
          </a:p>
        </p:txBody>
      </p:sp>
    </p:spTree>
    <p:extLst>
      <p:ext uri="{BB962C8B-B14F-4D97-AF65-F5344CB8AC3E}">
        <p14:creationId xmlns:p14="http://schemas.microsoft.com/office/powerpoint/2010/main" val="2054820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ym typeface="Wingdings" panose="05000000000000000000" pitchFamily="2" charset="2"/>
              </a:rPr>
              <a:t>We hope you found this presentation useful. For further </a:t>
            </a:r>
            <a:r>
              <a:rPr lang="en-GB" sz="1200" dirty="0"/>
              <a:t>information please refer to the ‘NHS Trust Participant Information Sheet’ (Version 4.1, dated 11/08/2021). If you or your team have any further queries on this study and/or in participating please contact our research team via the email address: microguide2.research@porthosp.nhs.uk.</a:t>
            </a:r>
          </a:p>
          <a:p>
            <a:endParaRPr lang="en-GB" dirty="0">
              <a:sym typeface="Wingdings" panose="05000000000000000000" pitchFamily="2" charset="2"/>
            </a:endParaRPr>
          </a:p>
        </p:txBody>
      </p:sp>
      <p:sp>
        <p:nvSpPr>
          <p:cNvPr id="4" name="Slide Number Placeholder 3"/>
          <p:cNvSpPr>
            <a:spLocks noGrp="1"/>
          </p:cNvSpPr>
          <p:nvPr>
            <p:ph type="sldNum" sz="quarter" idx="5"/>
          </p:nvPr>
        </p:nvSpPr>
        <p:spPr/>
        <p:txBody>
          <a:bodyPr/>
          <a:lstStyle/>
          <a:p>
            <a:fld id="{BC6A71C2-C808-4B2A-804D-5EA9A706E21D}" type="slidenum">
              <a:rPr lang="en-GB" smtClean="0"/>
              <a:t>16</a:t>
            </a:fld>
            <a:endParaRPr lang="en-GB"/>
          </a:p>
        </p:txBody>
      </p:sp>
    </p:spTree>
    <p:extLst>
      <p:ext uri="{BB962C8B-B14F-4D97-AF65-F5344CB8AC3E}">
        <p14:creationId xmlns:p14="http://schemas.microsoft.com/office/powerpoint/2010/main" val="27796617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Thank you for taking the time to consider participation in this research.</a:t>
            </a:r>
          </a:p>
        </p:txBody>
      </p:sp>
      <p:sp>
        <p:nvSpPr>
          <p:cNvPr id="4" name="Slide Number Placeholder 3"/>
          <p:cNvSpPr>
            <a:spLocks noGrp="1"/>
          </p:cNvSpPr>
          <p:nvPr>
            <p:ph type="sldNum" sz="quarter" idx="5"/>
          </p:nvPr>
        </p:nvSpPr>
        <p:spPr/>
        <p:txBody>
          <a:bodyPr/>
          <a:lstStyle/>
          <a:p>
            <a:fld id="{A2DD403B-0F6A-4C1F-AE63-FA1FF361F76A}" type="slidenum">
              <a:rPr lang="en-GB" smtClean="0"/>
              <a:t>17</a:t>
            </a:fld>
            <a:endParaRPr lang="en-GB"/>
          </a:p>
        </p:txBody>
      </p:sp>
    </p:spTree>
    <p:extLst>
      <p:ext uri="{BB962C8B-B14F-4D97-AF65-F5344CB8AC3E}">
        <p14:creationId xmlns:p14="http://schemas.microsoft.com/office/powerpoint/2010/main" val="1129580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During this presentation we shall provide a brief background to the </a:t>
            </a:r>
            <a:r>
              <a:rPr lang="en-US" sz="1200" dirty="0"/>
              <a:t>MicroGuide™2 study. We shall describe the demo </a:t>
            </a:r>
            <a:r>
              <a:rPr lang="en-GB" sz="1200" dirty="0"/>
              <a:t>Decision Support Modules (DSMs) that have been created for five disease conditions and how the demo DSMs were developed, followed by an illustration of a DSM. We shall provide an overview of what will be involved for study sites randomised to either the intervention or control arm.</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There are two mock patient case studies that viewers can use to test the demo DSMs, with recommended responses and treatment plans provided to each case study in turn.</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Information for study participation and useful further information, including a contact email address, are provided at the end of this presentation.</a:t>
            </a:r>
          </a:p>
        </p:txBody>
      </p:sp>
      <p:sp>
        <p:nvSpPr>
          <p:cNvPr id="4" name="Slide Number Placeholder 3"/>
          <p:cNvSpPr>
            <a:spLocks noGrp="1"/>
          </p:cNvSpPr>
          <p:nvPr>
            <p:ph type="sldNum" sz="quarter" idx="5"/>
          </p:nvPr>
        </p:nvSpPr>
        <p:spPr/>
        <p:txBody>
          <a:bodyPr/>
          <a:lstStyle/>
          <a:p>
            <a:fld id="{A2DD403B-0F6A-4C1F-AE63-FA1FF361F76A}" type="slidenum">
              <a:rPr lang="en-GB" smtClean="0"/>
              <a:t>2</a:t>
            </a:fld>
            <a:endParaRPr lang="en-GB" dirty="0"/>
          </a:p>
        </p:txBody>
      </p:sp>
    </p:spTree>
    <p:extLst>
      <p:ext uri="{BB962C8B-B14F-4D97-AF65-F5344CB8AC3E}">
        <p14:creationId xmlns:p14="http://schemas.microsoft.com/office/powerpoint/2010/main" val="37271410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a:t>The World Health Organisation says that "</a:t>
            </a:r>
            <a:r>
              <a:rPr lang="en-GB" sz="1200" i="1" dirty="0"/>
              <a:t>antibiotic resistance is one of the biggest threats to global health, food security, and development</a:t>
            </a:r>
            <a:r>
              <a:rPr lang="en-GB" sz="1200" dirty="0"/>
              <a:t>" (WHO, 2020). The major cause of resistance is over-use of antibiotics, either because they are available without medical prescription or from over-prescribing. </a:t>
            </a:r>
          </a:p>
          <a:p>
            <a:r>
              <a:rPr lang="en-GB" sz="1200" dirty="0"/>
              <a:t>To address this problem, the policy of "</a:t>
            </a:r>
            <a:r>
              <a:rPr lang="en-GB" sz="1200" i="1" dirty="0"/>
              <a:t>antimicrobial stewardship</a:t>
            </a:r>
            <a:r>
              <a:rPr lang="en-GB" sz="1200" dirty="0"/>
              <a:t>" has been developed. This means "</a:t>
            </a:r>
            <a:r>
              <a:rPr lang="en-GB" sz="1200" i="1" dirty="0"/>
              <a:t>promoting and monitoring judicious use of antimicrobials to preserve their future effectiveness</a:t>
            </a:r>
            <a:r>
              <a:rPr lang="en-GB" sz="1200" dirty="0"/>
              <a:t>“. </a:t>
            </a:r>
          </a:p>
          <a:p>
            <a:r>
              <a:rPr lang="en-GB" sz="1200" dirty="0" err="1"/>
              <a:t>MicroGuide</a:t>
            </a:r>
            <a:r>
              <a:rPr lang="en-GB" sz="1200" dirty="0"/>
              <a:t>™ is an app to help hospital prescribers select the appropriate antimicrobial drug, by presenting hospital treatment guidelines in a user-friendly way.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Research has been carried out demonstrating that the </a:t>
            </a:r>
            <a:r>
              <a:rPr lang="en-GB" sz="1200" dirty="0" err="1"/>
              <a:t>MicroGuide</a:t>
            </a:r>
            <a:r>
              <a:rPr lang="en-GB" sz="1200" dirty="0"/>
              <a:t>™ app is valued by prescribers and supports antimicrobial stewardship – The MicroGuide™1 study.</a:t>
            </a:r>
          </a:p>
          <a:p>
            <a:r>
              <a:rPr lang="en-GB" sz="1200" dirty="0" err="1"/>
              <a:t>MicroGuide</a:t>
            </a:r>
            <a:r>
              <a:rPr lang="en-GB" sz="1200" dirty="0"/>
              <a:t>™ has the ability to create decision support modules (DSMs) for particular disease conditions, so that prescribers can answer a series of conditional questions about factors such as disease severity, allergies, resistance risks and pregnancy status to be guided to a recommended choice of drugs or in some cases to seek further microbiology specialist advice. </a:t>
            </a:r>
          </a:p>
          <a:p>
            <a:endParaRPr lang="en-GB" dirty="0"/>
          </a:p>
        </p:txBody>
      </p:sp>
      <p:sp>
        <p:nvSpPr>
          <p:cNvPr id="4" name="Slide Number Placeholder 3"/>
          <p:cNvSpPr>
            <a:spLocks noGrp="1"/>
          </p:cNvSpPr>
          <p:nvPr>
            <p:ph type="sldNum" sz="quarter" idx="5"/>
          </p:nvPr>
        </p:nvSpPr>
        <p:spPr/>
        <p:txBody>
          <a:bodyPr/>
          <a:lstStyle/>
          <a:p>
            <a:fld id="{BC6A71C2-C808-4B2A-804D-5EA9A706E21D}" type="slidenum">
              <a:rPr lang="en-GB" smtClean="0"/>
              <a:t>3</a:t>
            </a:fld>
            <a:endParaRPr lang="en-GB"/>
          </a:p>
        </p:txBody>
      </p:sp>
    </p:spTree>
    <p:extLst>
      <p:ext uri="{BB962C8B-B14F-4D97-AF65-F5344CB8AC3E}">
        <p14:creationId xmlns:p14="http://schemas.microsoft.com/office/powerpoint/2010/main" val="8926120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would like to invite you and your NHS Trust to participate in the MicroGuide™2 study, to evaluate whether implementing DSMs within the </a:t>
            </a:r>
            <a:r>
              <a:rPr lang="en-GB" dirty="0" err="1"/>
              <a:t>MicroGuide</a:t>
            </a:r>
            <a:r>
              <a:rPr lang="en-GB" dirty="0"/>
              <a:t>™ application will improve the quality of antimicrobial prescribing and clinical outcomes. To help inform your decision, we have complied this slide deck to demonstrate the development and functionality of a standardised DSM. </a:t>
            </a:r>
          </a:p>
          <a:p>
            <a:r>
              <a:rPr lang="en-GB" dirty="0"/>
              <a:t>Participating NHS Trusts will be randomised to either use </a:t>
            </a:r>
            <a:r>
              <a:rPr lang="en-GB" dirty="0" err="1"/>
              <a:t>MicroGuide</a:t>
            </a:r>
            <a:r>
              <a:rPr lang="en-GB" dirty="0"/>
              <a:t>™ with computerised DSMs for five common infections (the intervention arm of the study) or continue using the standard ‘browse’ version of </a:t>
            </a:r>
            <a:r>
              <a:rPr lang="en-GB" dirty="0" err="1"/>
              <a:t>MicroGuide</a:t>
            </a:r>
            <a:r>
              <a:rPr lang="en-GB" dirty="0"/>
              <a:t>™ (the control arm of the study).</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Randomisation takes place at the Trust level, not the individual patient level.</a:t>
            </a:r>
          </a:p>
          <a:p>
            <a:r>
              <a:rPr lang="en-GB" dirty="0"/>
              <a:t>This slide deck should be used in conjunction to the ‘NHS Trust Participant Information Sheet’ (Version 4.1, dated 11/08/2021).</a:t>
            </a:r>
          </a:p>
          <a:p>
            <a:r>
              <a:rPr lang="en-GB" dirty="0"/>
              <a:t>The study is sponsored and funded by Merck Sharp &amp; Dohme (UK) Ltd, generally known as MSD,</a:t>
            </a:r>
          </a:p>
          <a:p>
            <a:endParaRPr lang="en-GB" dirty="0"/>
          </a:p>
        </p:txBody>
      </p:sp>
      <p:sp>
        <p:nvSpPr>
          <p:cNvPr id="4" name="Slide Number Placeholder 3"/>
          <p:cNvSpPr>
            <a:spLocks noGrp="1"/>
          </p:cNvSpPr>
          <p:nvPr>
            <p:ph type="sldNum" sz="quarter" idx="5"/>
          </p:nvPr>
        </p:nvSpPr>
        <p:spPr/>
        <p:txBody>
          <a:bodyPr/>
          <a:lstStyle/>
          <a:p>
            <a:fld id="{BC6A71C2-C808-4B2A-804D-5EA9A706E21D}" type="slidenum">
              <a:rPr lang="en-GB" smtClean="0"/>
              <a:t>4</a:t>
            </a:fld>
            <a:endParaRPr lang="en-GB"/>
          </a:p>
        </p:txBody>
      </p:sp>
    </p:spTree>
    <p:extLst>
      <p:ext uri="{BB962C8B-B14F-4D97-AF65-F5344CB8AC3E}">
        <p14:creationId xmlns:p14="http://schemas.microsoft.com/office/powerpoint/2010/main" val="3415375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Five Decision Support Modules (DSMs) will be developed for adult patients presenting with one of five infections, which are:</a:t>
            </a:r>
          </a:p>
          <a:p>
            <a:pPr marL="514350" indent="-514350">
              <a:buFont typeface="+mj-lt"/>
              <a:buAutoNum type="arabicPeriod"/>
            </a:pPr>
            <a:r>
              <a:rPr lang="en-GB" sz="1200" dirty="0"/>
              <a:t>Community-acquired Pneumonia (CAP)</a:t>
            </a:r>
          </a:p>
          <a:p>
            <a:pPr marL="514350" indent="-514350">
              <a:buFont typeface="+mj-lt"/>
              <a:buAutoNum type="arabicPeriod"/>
            </a:pPr>
            <a:r>
              <a:rPr lang="en-GB" sz="1200" dirty="0"/>
              <a:t>Hospital-acquired Pneumonia (HAP)</a:t>
            </a:r>
          </a:p>
          <a:p>
            <a:pPr marL="514350" indent="-514350">
              <a:buFont typeface="+mj-lt"/>
              <a:buAutoNum type="arabicPeriod"/>
            </a:pPr>
            <a:r>
              <a:rPr lang="en-GB" sz="1200" dirty="0"/>
              <a:t>Urinary Tract Infection (UTI)</a:t>
            </a:r>
          </a:p>
          <a:p>
            <a:pPr marL="514350" indent="-514350">
              <a:buFont typeface="+mj-lt"/>
              <a:buAutoNum type="arabicPeriod"/>
            </a:pPr>
            <a:r>
              <a:rPr lang="en-GB" sz="1200" dirty="0"/>
              <a:t>Skin &amp; Soft Tissue Infection (SSTI): Cellulitis</a:t>
            </a:r>
          </a:p>
          <a:p>
            <a:pPr marL="514350" indent="-514350">
              <a:buFont typeface="+mj-lt"/>
              <a:buAutoNum type="arabicPeriod"/>
            </a:pPr>
            <a:r>
              <a:rPr lang="en-GB" sz="1200" dirty="0"/>
              <a:t>Intra-abdominal Infection (IAI): Biliary Sepsis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For Trusts randomised to the intervention arm, the browse version of their guidelines for these five conditions will be replaced by a DSM.  Guidelines for other conditions will remain visible in the standard browse format.</a:t>
            </a:r>
          </a:p>
          <a:p>
            <a:endParaRPr lang="en-GB" dirty="0"/>
          </a:p>
        </p:txBody>
      </p:sp>
      <p:sp>
        <p:nvSpPr>
          <p:cNvPr id="4" name="Slide Number Placeholder 3"/>
          <p:cNvSpPr>
            <a:spLocks noGrp="1"/>
          </p:cNvSpPr>
          <p:nvPr>
            <p:ph type="sldNum" sz="quarter" idx="5"/>
          </p:nvPr>
        </p:nvSpPr>
        <p:spPr/>
        <p:txBody>
          <a:bodyPr/>
          <a:lstStyle/>
          <a:p>
            <a:fld id="{A2DD403B-0F6A-4C1F-AE63-FA1FF361F76A}" type="slidenum">
              <a:rPr lang="en-GB" smtClean="0"/>
              <a:t>5</a:t>
            </a:fld>
            <a:endParaRPr lang="en-GB"/>
          </a:p>
        </p:txBody>
      </p:sp>
    </p:spTree>
    <p:extLst>
      <p:ext uri="{BB962C8B-B14F-4D97-AF65-F5344CB8AC3E}">
        <p14:creationId xmlns:p14="http://schemas.microsoft.com/office/powerpoint/2010/main" val="2345000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dirty="0"/>
              <a:t>The development of the </a:t>
            </a:r>
            <a:r>
              <a:rPr lang="en-GB" i="0" dirty="0">
                <a:cs typeface="Arial" panose="020B0604020202020204" pitchFamily="34" charset="0"/>
              </a:rPr>
              <a:t>Decision Support Modules (DSMs) can be described over 7 steps, each of which will be delivered through the c</a:t>
            </a:r>
            <a:r>
              <a:rPr lang="en-GB" sz="1200" i="0" kern="1200" dirty="0">
                <a:solidFill>
                  <a:schemeClr val="tx1"/>
                </a:solidFill>
                <a:latin typeface="+mn-lt"/>
                <a:ea typeface="+mn-ea"/>
                <a:cs typeface="Arial" panose="020B0604020202020204" pitchFamily="34" charset="0"/>
              </a:rPr>
              <a:t>ollaboration between</a:t>
            </a:r>
            <a:r>
              <a:rPr lang="en-GB" sz="1200" i="0" dirty="0">
                <a:cs typeface="Arial" panose="020B0604020202020204" pitchFamily="34" charset="0"/>
              </a:rPr>
              <a:t> the local NHS Trust team and </a:t>
            </a:r>
            <a:r>
              <a:rPr lang="en-GB" sz="1200" i="0" kern="1200" dirty="0">
                <a:solidFill>
                  <a:schemeClr val="tx1"/>
                </a:solidFill>
                <a:latin typeface="+mn-lt"/>
                <a:ea typeface="+mn-ea"/>
                <a:cs typeface="Arial" panose="020B0604020202020204" pitchFamily="34" charset="0"/>
              </a:rPr>
              <a:t>the </a:t>
            </a:r>
            <a:r>
              <a:rPr lang="en-GB" sz="1200" i="0" kern="1200" dirty="0" err="1">
                <a:solidFill>
                  <a:schemeClr val="tx1"/>
                </a:solidFill>
                <a:latin typeface="+mn-lt"/>
                <a:ea typeface="+mn-ea"/>
                <a:cs typeface="Arial" panose="020B0604020202020204" pitchFamily="34" charset="0"/>
              </a:rPr>
              <a:t>MicroGuide</a:t>
            </a:r>
            <a:r>
              <a:rPr lang="en-US" sz="1200" i="0" kern="1200" dirty="0">
                <a:solidFill>
                  <a:srgbClr val="000000"/>
                </a:solidFill>
                <a:latin typeface="+mn-lt"/>
                <a:ea typeface="+mn-ea"/>
                <a:cs typeface="+mn-cs"/>
              </a:rPr>
              <a:t>™</a:t>
            </a:r>
            <a:r>
              <a:rPr lang="en-GB" sz="1200" i="0" kern="1200" dirty="0">
                <a:solidFill>
                  <a:schemeClr val="tx1"/>
                </a:solidFill>
                <a:latin typeface="+mn-lt"/>
                <a:ea typeface="+mn-ea"/>
                <a:cs typeface="Arial" panose="020B0604020202020204" pitchFamily="34" charset="0"/>
              </a:rPr>
              <a:t> 2 Research Pharmacist.</a:t>
            </a:r>
            <a:endParaRPr lang="en-GB" i="0" dirty="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i="0" dirty="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GB" sz="1200" i="0" kern="1200" dirty="0">
                <a:solidFill>
                  <a:schemeClr val="tx1"/>
                </a:solidFill>
                <a:latin typeface="+mn-lt"/>
                <a:ea typeface="+mn-ea"/>
                <a:cs typeface="Arial" panose="020B0604020202020204" pitchFamily="34" charset="0"/>
              </a:rPr>
              <a:t>In the first step, relevant resources are explored and collated, primarily the local NHS Trust guidelines, along with national guidance such as from the National Institute for Health and Care Excellence and Public Health England. In the second step, key decision variables that influence prescribing decisions, such as penicillin allergy status, are identified from local guidelines. These key decision variables may be dependent on the particular infectious disease. In step 3, the DSM structure shall be developed by modelling the number of key decision variables that affect prescribing decisions, therefore determining the number of possible prescribing permutations. This process is then followed by the development of the respective treatment recommendations, which again refers primarily to local NHS Trust guidance and evidence-based guidelines, in addition to factoring in patient status (for example suitability of the oral route for antibiotics) and the local Trust threshold for requiring prescribers to contact an infection specialist to discuss the patient. </a:t>
            </a:r>
            <a:r>
              <a:rPr lang="en-GB" sz="1200" i="0" kern="1200" dirty="0">
                <a:solidFill>
                  <a:schemeClr val="bg1"/>
                </a:solidFill>
                <a:latin typeface="+mn-lt"/>
                <a:ea typeface="+mn-ea"/>
                <a:cs typeface="Arial" panose="020B0604020202020204" pitchFamily="34" charset="0"/>
              </a:rPr>
              <a:t>In step 5, the DSM will be transferred to </a:t>
            </a:r>
            <a:r>
              <a:rPr lang="en-GB" sz="1200" i="0" dirty="0"/>
              <a:t>the </a:t>
            </a:r>
            <a:r>
              <a:rPr lang="en-GB" sz="1200" i="0" dirty="0" err="1"/>
              <a:t>MicroGuide</a:t>
            </a:r>
            <a:r>
              <a:rPr lang="en-GB" sz="1200" i="0" dirty="0"/>
              <a:t>™ application. This step will also involve </a:t>
            </a:r>
            <a:r>
              <a:rPr lang="en-GB" sz="1200" i="0" kern="1200" dirty="0">
                <a:solidFill>
                  <a:schemeClr val="tx1"/>
                </a:solidFill>
                <a:latin typeface="+mn-lt"/>
                <a:ea typeface="+mn-ea"/>
                <a:cs typeface="Arial" panose="020B0604020202020204" pitchFamily="34" charset="0"/>
              </a:rPr>
              <a:t>piloting and editing the DSM as required. In step 6, the locally developed DSM is ready for demonstration and local study site approval processes (further described in slide 8). Once approved, the locally developed DSM is ready for use.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algn="l"/>
            <a:endParaRPr lang="en-GB" sz="1200" i="1" kern="1200" dirty="0">
              <a:solidFill>
                <a:schemeClr val="bg1"/>
              </a:solidFill>
              <a:latin typeface="+mn-lt"/>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GB" sz="1200" i="0" kern="1200" dirty="0">
              <a:solidFill>
                <a:schemeClr val="tx1"/>
              </a:solidFill>
              <a:latin typeface="+mn-lt"/>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GB" sz="1200" kern="1200" dirty="0">
              <a:solidFill>
                <a:schemeClr val="tx1"/>
              </a:solidFill>
              <a:latin typeface="+mn-lt"/>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lang="en-GB" sz="1200" kern="1200" dirty="0">
              <a:solidFill>
                <a:schemeClr val="tx1"/>
              </a:solidFill>
              <a:latin typeface="+mn-lt"/>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i="1" kern="1200" dirty="0">
              <a:solidFill>
                <a:schemeClr val="tx1"/>
              </a:solidFill>
              <a:latin typeface="+mn-lt"/>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p>
        </p:txBody>
      </p:sp>
      <p:sp>
        <p:nvSpPr>
          <p:cNvPr id="4" name="Slide Number Placeholder 3"/>
          <p:cNvSpPr>
            <a:spLocks noGrp="1"/>
          </p:cNvSpPr>
          <p:nvPr>
            <p:ph type="sldNum" sz="quarter" idx="5"/>
          </p:nvPr>
        </p:nvSpPr>
        <p:spPr/>
        <p:txBody>
          <a:bodyPr/>
          <a:lstStyle/>
          <a:p>
            <a:fld id="{BC6A71C2-C808-4B2A-804D-5EA9A706E21D}" type="slidenum">
              <a:rPr lang="en-GB" smtClean="0"/>
              <a:t>6</a:t>
            </a:fld>
            <a:endParaRPr lang="en-GB"/>
          </a:p>
        </p:txBody>
      </p:sp>
    </p:spTree>
    <p:extLst>
      <p:ext uri="{BB962C8B-B14F-4D97-AF65-F5344CB8AC3E}">
        <p14:creationId xmlns:p14="http://schemas.microsoft.com/office/powerpoint/2010/main" val="29788098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b="0" dirty="0"/>
              <a:t>This slide provides an overview of the demo DSM for u</a:t>
            </a:r>
            <a:r>
              <a:rPr lang="en-GB" sz="1200" b="0" dirty="0"/>
              <a:t>rinary tract infection, that was developed using two key NICE guidelines for illustration purposes. As a demonstration we found seven key variables.</a:t>
            </a:r>
          </a:p>
          <a:p>
            <a:pPr marL="285750" indent="-285750">
              <a:buFont typeface="Arial" panose="020B0604020202020204" pitchFamily="34" charset="0"/>
              <a:buChar char="•"/>
            </a:pPr>
            <a:r>
              <a:rPr lang="en-GB" sz="1200" b="0" kern="1200" dirty="0">
                <a:solidFill>
                  <a:schemeClr val="dk1"/>
                </a:solidFill>
                <a:effectLst/>
                <a:latin typeface="+mn-lt"/>
                <a:ea typeface="+mn-ea"/>
                <a:cs typeface="+mn-cs"/>
              </a:rPr>
              <a:t>Gender </a:t>
            </a:r>
          </a:p>
          <a:p>
            <a:pPr marL="285750" indent="-285750">
              <a:buFont typeface="Arial" panose="020B0604020202020204" pitchFamily="34" charset="0"/>
              <a:buChar char="•"/>
            </a:pPr>
            <a:r>
              <a:rPr lang="en-GB" sz="1200" b="0" kern="1200" dirty="0">
                <a:solidFill>
                  <a:schemeClr val="dk1"/>
                </a:solidFill>
                <a:effectLst/>
                <a:latin typeface="+mn-lt"/>
                <a:ea typeface="+mn-ea"/>
                <a:cs typeface="+mn-cs"/>
              </a:rPr>
              <a:t>Source of infection</a:t>
            </a:r>
          </a:p>
          <a:p>
            <a:pPr marL="285750" indent="-285750">
              <a:buFont typeface="Arial" panose="020B0604020202020204" pitchFamily="34" charset="0"/>
              <a:buChar char="•"/>
            </a:pPr>
            <a:r>
              <a:rPr lang="en-GB" sz="1200" b="0" kern="1200" dirty="0">
                <a:solidFill>
                  <a:schemeClr val="dk1"/>
                </a:solidFill>
                <a:effectLst/>
                <a:latin typeface="+mn-lt"/>
                <a:ea typeface="+mn-ea"/>
                <a:cs typeface="+mn-cs"/>
              </a:rPr>
              <a:t>Presence of sepsis </a:t>
            </a:r>
          </a:p>
          <a:p>
            <a:pPr marL="285750" indent="-285750">
              <a:buFont typeface="Arial" panose="020B0604020202020204" pitchFamily="34" charset="0"/>
              <a:buChar char="•"/>
            </a:pPr>
            <a:r>
              <a:rPr lang="en-GB" sz="1200" b="0" dirty="0"/>
              <a:t>Pregnancy </a:t>
            </a:r>
            <a:r>
              <a:rPr lang="en-GB" sz="1200" b="0" kern="1200" dirty="0">
                <a:solidFill>
                  <a:schemeClr val="dk1"/>
                </a:solidFill>
                <a:effectLst/>
                <a:latin typeface="+mn-lt"/>
                <a:ea typeface="+mn-ea"/>
                <a:cs typeface="+mn-cs"/>
              </a:rPr>
              <a:t>status</a:t>
            </a:r>
          </a:p>
          <a:p>
            <a:pPr marL="285750" indent="-285750">
              <a:buFont typeface="Arial" panose="020B0604020202020204" pitchFamily="34" charset="0"/>
              <a:buChar char="•"/>
            </a:pPr>
            <a:r>
              <a:rPr lang="en-GB" sz="1200" b="0" kern="1200" dirty="0">
                <a:solidFill>
                  <a:schemeClr val="dk1"/>
                </a:solidFill>
                <a:effectLst/>
                <a:latin typeface="+mn-lt"/>
                <a:ea typeface="+mn-ea"/>
                <a:cs typeface="+mn-cs"/>
              </a:rPr>
              <a:t>Occurrence of treatment failure </a:t>
            </a:r>
          </a:p>
          <a:p>
            <a:pPr marL="285750" indent="-285750">
              <a:buFont typeface="Arial" panose="020B0604020202020204" pitchFamily="34" charset="0"/>
              <a:buChar char="•"/>
            </a:pPr>
            <a:r>
              <a:rPr lang="en-GB" sz="1200" b="0" kern="1200" dirty="0">
                <a:solidFill>
                  <a:schemeClr val="dk1"/>
                </a:solidFill>
                <a:effectLst/>
                <a:latin typeface="+mn-lt"/>
                <a:ea typeface="+mn-ea"/>
                <a:cs typeface="+mn-cs"/>
              </a:rPr>
              <a:t>Resistance risk</a:t>
            </a:r>
          </a:p>
          <a:p>
            <a:pPr marL="285750" indent="-285750">
              <a:buFont typeface="Arial" panose="020B0604020202020204" pitchFamily="34" charset="0"/>
              <a:buChar char="•"/>
            </a:pPr>
            <a:r>
              <a:rPr lang="en-GB" sz="1200" b="0" dirty="0"/>
              <a:t>Penicillin allergy</a:t>
            </a:r>
          </a:p>
          <a:p>
            <a:endParaRPr lang="en-GB" b="0" dirty="0"/>
          </a:p>
          <a:p>
            <a:r>
              <a:rPr lang="en-GB" b="0" dirty="0"/>
              <a:t>Each of these key variables has two or three options meaning there are 192 potential variable combinations, referred to as permutations, for this demo DSM.</a:t>
            </a:r>
          </a:p>
          <a:p>
            <a:endParaRPr lang="en-GB" dirty="0"/>
          </a:p>
          <a:p>
            <a:endParaRPr lang="en-GB" dirty="0"/>
          </a:p>
        </p:txBody>
      </p:sp>
      <p:sp>
        <p:nvSpPr>
          <p:cNvPr id="4" name="Slide Number Placeholder 3"/>
          <p:cNvSpPr>
            <a:spLocks noGrp="1"/>
          </p:cNvSpPr>
          <p:nvPr>
            <p:ph type="sldNum" sz="quarter" idx="5"/>
          </p:nvPr>
        </p:nvSpPr>
        <p:spPr/>
        <p:txBody>
          <a:bodyPr/>
          <a:lstStyle/>
          <a:p>
            <a:fld id="{BC6A71C2-C808-4B2A-804D-5EA9A706E21D}" type="slidenum">
              <a:rPr lang="en-GB" smtClean="0"/>
              <a:t>7</a:t>
            </a:fld>
            <a:endParaRPr lang="en-GB"/>
          </a:p>
        </p:txBody>
      </p:sp>
    </p:spTree>
    <p:extLst>
      <p:ext uri="{BB962C8B-B14F-4D97-AF65-F5344CB8AC3E}">
        <p14:creationId xmlns:p14="http://schemas.microsoft.com/office/powerpoint/2010/main" val="20332465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In this slide we shall describe study site involvement for sites </a:t>
            </a:r>
            <a:r>
              <a:rPr lang="en-GB" sz="1400" dirty="0"/>
              <a:t>randomised to the intervention arm where </a:t>
            </a:r>
            <a:r>
              <a:rPr lang="en-GB" sz="1200" dirty="0" err="1"/>
              <a:t>MicroGuide</a:t>
            </a:r>
            <a:r>
              <a:rPr lang="en-GB" sz="1200" dirty="0"/>
              <a:t>™ with computerised DSMs will be used.</a:t>
            </a:r>
            <a:endParaRPr lang="en-GB"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As a first stage, the NHS Trust will need to provide consent for releasing data that are identifiable by organisation but not by individual patient or staff member. These data sets are:</a:t>
            </a:r>
          </a:p>
          <a:p>
            <a:pPr marL="171450" lvl="0" indent="-171450">
              <a:buFont typeface="Arial" panose="020B0604020202020204" pitchFamily="34" charset="0"/>
              <a:buChar char="•"/>
            </a:pPr>
            <a:r>
              <a:rPr lang="en-GB" sz="1200" kern="1200" dirty="0" err="1">
                <a:solidFill>
                  <a:schemeClr val="tx1"/>
                </a:solidFill>
                <a:effectLst/>
                <a:latin typeface="+mn-lt"/>
                <a:ea typeface="+mn-ea"/>
                <a:cs typeface="+mn-cs"/>
              </a:rPr>
              <a:t>MicroGuide</a:t>
            </a:r>
            <a:r>
              <a:rPr lang="en-GB" sz="1200" kern="1200" dirty="0">
                <a:solidFill>
                  <a:schemeClr val="tx1"/>
                </a:solidFill>
                <a:effectLst/>
                <a:latin typeface="+mn-lt"/>
                <a:ea typeface="+mn-ea"/>
                <a:cs typeface="+mn-cs"/>
              </a:rPr>
              <a:t>™ app use statistics from Horizon Strategic Partners, and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Aggregated monthly data on Trust-level antibiotic dispensing from </a:t>
            </a:r>
            <a:r>
              <a:rPr lang="en-GB" sz="1200" kern="1200" dirty="0" err="1">
                <a:solidFill>
                  <a:schemeClr val="tx1"/>
                </a:solidFill>
                <a:effectLst/>
                <a:latin typeface="+mn-lt"/>
                <a:ea typeface="+mn-ea"/>
                <a:cs typeface="+mn-cs"/>
              </a:rPr>
              <a:t>RxInfo</a:t>
            </a:r>
            <a:r>
              <a:rPr lang="en-GB" sz="1200" kern="1200" dirty="0">
                <a:solidFill>
                  <a:schemeClr val="tx1"/>
                </a:solidFill>
                <a:effectLst/>
                <a:latin typeface="+mn-lt"/>
                <a:ea typeface="+mn-ea"/>
                <a:cs typeface="+mn-cs"/>
              </a:rPr>
              <a:t> Define software</a:t>
            </a:r>
          </a:p>
          <a:p>
            <a:r>
              <a:rPr lang="en-GB" sz="1200" kern="1200" dirty="0">
                <a:solidFill>
                  <a:schemeClr val="tx1"/>
                </a:solidFill>
                <a:effectLst/>
                <a:latin typeface="+mn-lt"/>
                <a:ea typeface="+mn-ea"/>
                <a:cs typeface="+mn-cs"/>
              </a:rPr>
              <a:t>Publicly available data on antibiotic prescribing and resistance from the Public Health England website will also be analysed, along with data on length-of-stay, 30-day readmission, ICU admission and in-hospital mortality from NHS Digital. Publication and other dissemination of results will not name participating NHS Trusts.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 stage 2, as described earlier, the </a:t>
            </a:r>
            <a:r>
              <a:rPr lang="en-GB" sz="1200" i="0" dirty="0">
                <a:solidFill>
                  <a:schemeClr val="bg1"/>
                </a:solidFill>
                <a:latin typeface="+mn-lt"/>
              </a:rPr>
              <a:t>DSMs will be developed using local NHS Trust guidance and evidence-based national guidelines.</a:t>
            </a:r>
            <a:endParaRPr lang="en-GB" dirty="0"/>
          </a:p>
          <a:p>
            <a:r>
              <a:rPr lang="en-GB" dirty="0"/>
              <a:t>In stage 3 a local PIN will be applied to the </a:t>
            </a:r>
            <a:r>
              <a:rPr lang="en-GB" sz="1200" dirty="0" err="1"/>
              <a:t>MicroGuide</a:t>
            </a:r>
            <a:r>
              <a:rPr lang="en-GB" sz="1200" dirty="0"/>
              <a:t>™ app to </a:t>
            </a:r>
            <a:r>
              <a:rPr lang="en-GB" dirty="0"/>
              <a:t>limit DSM access to local NHS Trust clinicians only.  The PIN need only be entered once by each user, the first time they update the app to incorporate the DSMs.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i="0" dirty="0">
                <a:solidFill>
                  <a:schemeClr val="bg1"/>
                </a:solidFill>
                <a:latin typeface="+mn-lt"/>
                <a:cs typeface="Arial" panose="020B0604020202020204" pitchFamily="34" charset="0"/>
              </a:rPr>
              <a:t>A nominated NHS Trust Lead will be required to seek approval for the DSMs from </a:t>
            </a:r>
            <a:r>
              <a:rPr lang="en-GB" sz="1200" i="0" dirty="0">
                <a:solidFill>
                  <a:schemeClr val="bg1"/>
                </a:solidFill>
                <a:effectLst/>
                <a:latin typeface="+mn-lt"/>
                <a:ea typeface="+mn-ea"/>
                <a:cs typeface="+mn-cs"/>
              </a:rPr>
              <a:t>the Trust Antimicrobial Stewardship Committee or Drug &amp; Therapeutics Committee or the appropriate equivalent committee in stage 4.</a:t>
            </a:r>
            <a:endParaRPr lang="en-GB" dirty="0"/>
          </a:p>
          <a:p>
            <a:pPr lvl="0"/>
            <a:r>
              <a:rPr lang="en-GB" dirty="0"/>
              <a:t>In stage 5, the l</a:t>
            </a:r>
            <a:r>
              <a:rPr lang="en-GB" sz="1200" i="0" dirty="0">
                <a:solidFill>
                  <a:schemeClr val="bg1"/>
                </a:solidFill>
                <a:latin typeface="+mn-lt"/>
              </a:rPr>
              <a:t>ocal NHS Trust would launch the </a:t>
            </a:r>
            <a:r>
              <a:rPr lang="en-GB" sz="1200" i="0" dirty="0" err="1">
                <a:solidFill>
                  <a:schemeClr val="bg1"/>
                </a:solidFill>
                <a:latin typeface="+mn-lt"/>
              </a:rPr>
              <a:t>MicroGuide</a:t>
            </a:r>
            <a:r>
              <a:rPr lang="en-GB" sz="1200" i="0" dirty="0">
                <a:solidFill>
                  <a:schemeClr val="bg1"/>
                </a:solidFill>
                <a:latin typeface="+mn-lt"/>
              </a:rPr>
              <a:t>™ computerised DSMs, ensure prescribing clinicians are aware and able to use the </a:t>
            </a:r>
            <a:r>
              <a:rPr lang="en-GB" sz="1200" dirty="0" err="1"/>
              <a:t>MicroGuide</a:t>
            </a:r>
            <a:r>
              <a:rPr lang="en-GB" sz="1200" dirty="0"/>
              <a:t>™ with computerised DSMs. Clinicians who do not wish to use the DSMs will be directed to access the Trust guidelines as a PDF or Word document on the Trust internal website. Study site p</a:t>
            </a:r>
            <a:r>
              <a:rPr lang="en-GB" sz="1200" i="0" dirty="0">
                <a:solidFill>
                  <a:schemeClr val="bg1"/>
                </a:solidFill>
                <a:latin typeface="+mn-lt"/>
              </a:rPr>
              <a:t>articipation will last 12 months.</a:t>
            </a:r>
          </a:p>
          <a:p>
            <a:pPr lvl="0"/>
            <a:endParaRPr lang="en-GB" dirty="0"/>
          </a:p>
          <a:p>
            <a:r>
              <a:rPr lang="en-GB" sz="1200" kern="1200" dirty="0">
                <a:solidFill>
                  <a:schemeClr val="tx1"/>
                </a:solidFill>
                <a:effectLst/>
                <a:latin typeface="+mn-lt"/>
                <a:ea typeface="+mn-ea"/>
                <a:cs typeface="+mn-cs"/>
              </a:rPr>
              <a:t>Following implementation and after at least six months, a sample of 2-3 prescribers per Trust (comprised of junior and senior doctors, and nurse prescribers), will be invited to consent and participate in interviews. One-to-one interviews will be conducted at a time convenient to the participant and during their personal time. Interviews are expected to take for up to 45-minutes and they will be digitally audio-recorded.  Health care professionals who participate in the study interviews will be offered compensation with a £30 Amazon® voucher, and data obtained from DSM users through these interviews will be anonymised and their identity will not be published or available to Horizon Strategic Partners (the </a:t>
            </a:r>
            <a:r>
              <a:rPr lang="en-GB" sz="1200" kern="1200" dirty="0" err="1">
                <a:solidFill>
                  <a:schemeClr val="tx1"/>
                </a:solidFill>
                <a:effectLst/>
                <a:latin typeface="+mn-lt"/>
                <a:ea typeface="+mn-ea"/>
                <a:cs typeface="+mn-cs"/>
              </a:rPr>
              <a:t>MicroGuide</a:t>
            </a:r>
            <a:r>
              <a:rPr lang="en-GB" sz="1200" kern="1200" dirty="0">
                <a:solidFill>
                  <a:schemeClr val="tx1"/>
                </a:solidFill>
                <a:effectLst/>
                <a:latin typeface="+mn-lt"/>
                <a:ea typeface="+mn-ea"/>
                <a:cs typeface="+mn-cs"/>
              </a:rPr>
              <a:t>™ app developer) or the study sponsor (Merck Sharp &amp; Dohme Ltd).</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Full support is provided to participating sites by</a:t>
            </a:r>
            <a:r>
              <a:rPr lang="en-GB" sz="1200" dirty="0">
                <a:cs typeface="Arial" panose="020B0604020202020204" pitchFamily="34" charset="0"/>
              </a:rPr>
              <a:t> the </a:t>
            </a:r>
            <a:r>
              <a:rPr lang="en-GB" sz="1200" dirty="0" err="1">
                <a:cs typeface="Arial" panose="020B0604020202020204" pitchFamily="34" charset="0"/>
              </a:rPr>
              <a:t>MicroGuide</a:t>
            </a:r>
            <a:r>
              <a:rPr lang="en-US" sz="1200" dirty="0">
                <a:solidFill>
                  <a:srgbClr val="000000"/>
                </a:solidFill>
              </a:rPr>
              <a:t>™</a:t>
            </a:r>
            <a:r>
              <a:rPr lang="en-GB" sz="1200" dirty="0">
                <a:cs typeface="Arial" panose="020B0604020202020204" pitchFamily="34" charset="0"/>
              </a:rPr>
              <a:t> 2 research team through out participation, with direct escalation access to a dedicated Research Pharmacist if required. </a:t>
            </a:r>
            <a:r>
              <a:rPr lang="en-GB" sz="1200" dirty="0"/>
              <a:t> </a:t>
            </a:r>
          </a:p>
          <a:p>
            <a:endParaRPr lang="en-GB" dirty="0"/>
          </a:p>
        </p:txBody>
      </p:sp>
      <p:sp>
        <p:nvSpPr>
          <p:cNvPr id="4" name="Slide Number Placeholder 3"/>
          <p:cNvSpPr>
            <a:spLocks noGrp="1"/>
          </p:cNvSpPr>
          <p:nvPr>
            <p:ph type="sldNum" sz="quarter" idx="5"/>
          </p:nvPr>
        </p:nvSpPr>
        <p:spPr/>
        <p:txBody>
          <a:bodyPr/>
          <a:lstStyle/>
          <a:p>
            <a:fld id="{BC6A71C2-C808-4B2A-804D-5EA9A706E21D}" type="slidenum">
              <a:rPr lang="en-GB" smtClean="0"/>
              <a:t>8</a:t>
            </a:fld>
            <a:endParaRPr lang="en-GB"/>
          </a:p>
        </p:txBody>
      </p:sp>
    </p:spTree>
    <p:extLst>
      <p:ext uri="{BB962C8B-B14F-4D97-AF65-F5344CB8AC3E}">
        <p14:creationId xmlns:p14="http://schemas.microsoft.com/office/powerpoint/2010/main" val="2770344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For study sites </a:t>
            </a:r>
            <a:r>
              <a:rPr lang="en-GB" sz="1400" dirty="0"/>
              <a:t>randomised to the control arm where </a:t>
            </a:r>
            <a:r>
              <a:rPr lang="en-GB" sz="1400" dirty="0">
                <a:solidFill>
                  <a:srgbClr val="0C2340"/>
                </a:solidFill>
              </a:rPr>
              <a:t>the standard ‘browse’ version of </a:t>
            </a:r>
            <a:r>
              <a:rPr lang="en-GB" sz="1400" dirty="0" err="1">
                <a:solidFill>
                  <a:srgbClr val="0C2340"/>
                </a:solidFill>
              </a:rPr>
              <a:t>MicroGuide</a:t>
            </a:r>
            <a:r>
              <a:rPr lang="en-GB" sz="1200" dirty="0"/>
              <a:t>™ will continue to be used. </a:t>
            </a:r>
            <a:r>
              <a:rPr lang="en-GB" sz="1200" kern="1200" dirty="0">
                <a:solidFill>
                  <a:schemeClr val="tx1"/>
                </a:solidFill>
                <a:effectLst/>
                <a:latin typeface="+mn-lt"/>
                <a:ea typeface="+mn-ea"/>
                <a:cs typeface="+mn-cs"/>
              </a:rPr>
              <a:t>NHS Trust sites in the control arm will also need to provide consent for releasing data that are identifiable by organisation but not by individual patient or staff member. These data sets are:</a:t>
            </a:r>
          </a:p>
          <a:p>
            <a:pPr marL="171450" lvl="0" indent="-171450">
              <a:buFont typeface="Arial" panose="020B0604020202020204" pitchFamily="34" charset="0"/>
              <a:buChar char="•"/>
            </a:pPr>
            <a:r>
              <a:rPr lang="en-GB" sz="1200" kern="1200" dirty="0" err="1">
                <a:solidFill>
                  <a:schemeClr val="tx1"/>
                </a:solidFill>
                <a:effectLst/>
                <a:latin typeface="+mn-lt"/>
                <a:ea typeface="+mn-ea"/>
                <a:cs typeface="+mn-cs"/>
              </a:rPr>
              <a:t>MicroGuide</a:t>
            </a:r>
            <a:r>
              <a:rPr lang="en-GB" sz="1200" kern="1200" dirty="0">
                <a:solidFill>
                  <a:schemeClr val="tx1"/>
                </a:solidFill>
                <a:effectLst/>
                <a:latin typeface="+mn-lt"/>
                <a:ea typeface="+mn-ea"/>
                <a:cs typeface="+mn-cs"/>
              </a:rPr>
              <a:t>™ app use statistics from Horizon Strategic Partners, and</a:t>
            </a:r>
          </a:p>
          <a:p>
            <a:pPr marL="171450" lvl="0" indent="-171450">
              <a:buFont typeface="Arial" panose="020B0604020202020204" pitchFamily="34" charset="0"/>
              <a:buChar char="•"/>
            </a:pPr>
            <a:r>
              <a:rPr lang="en-GB" sz="1200" kern="1200" dirty="0">
                <a:solidFill>
                  <a:schemeClr val="tx1"/>
                </a:solidFill>
                <a:effectLst/>
                <a:latin typeface="+mn-lt"/>
                <a:ea typeface="+mn-ea"/>
                <a:cs typeface="+mn-cs"/>
              </a:rPr>
              <a:t>Aggregated monthly data on Trust-level antibiotic dispensing from </a:t>
            </a:r>
            <a:r>
              <a:rPr lang="en-GB" sz="1200" kern="1200" dirty="0" err="1">
                <a:solidFill>
                  <a:schemeClr val="tx1"/>
                </a:solidFill>
                <a:effectLst/>
                <a:latin typeface="+mn-lt"/>
                <a:ea typeface="+mn-ea"/>
                <a:cs typeface="+mn-cs"/>
              </a:rPr>
              <a:t>RxInfo</a:t>
            </a:r>
            <a:r>
              <a:rPr lang="en-GB" sz="1200" kern="1200" dirty="0">
                <a:solidFill>
                  <a:schemeClr val="tx1"/>
                </a:solidFill>
                <a:effectLst/>
                <a:latin typeface="+mn-lt"/>
                <a:ea typeface="+mn-ea"/>
                <a:cs typeface="+mn-cs"/>
              </a:rPr>
              <a:t> Define software</a:t>
            </a:r>
          </a:p>
          <a:p>
            <a:r>
              <a:rPr lang="en-GB" sz="1200" kern="1200" dirty="0">
                <a:solidFill>
                  <a:schemeClr val="tx1"/>
                </a:solidFill>
                <a:effectLst/>
                <a:latin typeface="+mn-lt"/>
                <a:ea typeface="+mn-ea"/>
                <a:cs typeface="+mn-cs"/>
              </a:rPr>
              <a:t>Publicly available data on antibiotic prescribing and resistance from the Public Health England website will also be analysed, along with data on length-of-stay, 30-day readmission, ICU admission and in-hospital mortality from NHS Digital. Publication and other dissemination of results will not name participating NHS Trusts.</a:t>
            </a:r>
          </a:p>
          <a:p>
            <a:endParaRPr lang="en-GB" dirty="0"/>
          </a:p>
          <a:p>
            <a:pPr lvl="0"/>
            <a:r>
              <a:rPr lang="en-GB" sz="1200" i="0" dirty="0">
                <a:solidFill>
                  <a:schemeClr val="bg1"/>
                </a:solidFill>
                <a:latin typeface="+mn-lt"/>
              </a:rPr>
              <a:t>The local NHS Trust will </a:t>
            </a:r>
            <a:r>
              <a:rPr lang="en-GB" sz="1200" dirty="0"/>
              <a:t>continue using the standard ‘browse’ version of </a:t>
            </a:r>
            <a:r>
              <a:rPr lang="en-GB" sz="1200" dirty="0" err="1"/>
              <a:t>MicroGuide</a:t>
            </a:r>
            <a:r>
              <a:rPr lang="en-GB" sz="1200" dirty="0"/>
              <a:t>™, and p</a:t>
            </a:r>
            <a:r>
              <a:rPr lang="en-GB" sz="1200" i="0" dirty="0">
                <a:solidFill>
                  <a:schemeClr val="bg1"/>
                </a:solidFill>
                <a:latin typeface="+mn-lt"/>
              </a:rPr>
              <a:t>articipation in the study will last 12 months.</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Full support is provided to participating sites by</a:t>
            </a:r>
            <a:r>
              <a:rPr lang="en-GB" sz="1200" dirty="0">
                <a:cs typeface="Arial" panose="020B0604020202020204" pitchFamily="34" charset="0"/>
              </a:rPr>
              <a:t> the </a:t>
            </a:r>
            <a:r>
              <a:rPr lang="en-GB" sz="1200" dirty="0" err="1">
                <a:cs typeface="Arial" panose="020B0604020202020204" pitchFamily="34" charset="0"/>
              </a:rPr>
              <a:t>MicroGuide</a:t>
            </a:r>
            <a:r>
              <a:rPr lang="en-US" sz="1200" dirty="0">
                <a:solidFill>
                  <a:srgbClr val="000000"/>
                </a:solidFill>
              </a:rPr>
              <a:t>™</a:t>
            </a:r>
            <a:r>
              <a:rPr lang="en-GB" sz="1200" dirty="0">
                <a:cs typeface="Arial" panose="020B0604020202020204" pitchFamily="34" charset="0"/>
              </a:rPr>
              <a:t> 2 research team through out participation, with direct escalation access to a dedicated Research Pharmacist if required. </a:t>
            </a:r>
            <a:r>
              <a:rPr lang="en-GB" sz="1200" dirty="0"/>
              <a:t> </a:t>
            </a:r>
          </a:p>
          <a:p>
            <a:endParaRPr lang="en-GB" dirty="0"/>
          </a:p>
        </p:txBody>
      </p:sp>
      <p:sp>
        <p:nvSpPr>
          <p:cNvPr id="4" name="Slide Number Placeholder 3"/>
          <p:cNvSpPr>
            <a:spLocks noGrp="1"/>
          </p:cNvSpPr>
          <p:nvPr>
            <p:ph type="sldNum" sz="quarter" idx="5"/>
          </p:nvPr>
        </p:nvSpPr>
        <p:spPr/>
        <p:txBody>
          <a:bodyPr/>
          <a:lstStyle/>
          <a:p>
            <a:fld id="{BC6A71C2-C808-4B2A-804D-5EA9A706E21D}" type="slidenum">
              <a:rPr lang="en-GB" smtClean="0"/>
              <a:t>9</a:t>
            </a:fld>
            <a:endParaRPr lang="en-GB"/>
          </a:p>
        </p:txBody>
      </p:sp>
    </p:spTree>
    <p:extLst>
      <p:ext uri="{BB962C8B-B14F-4D97-AF65-F5344CB8AC3E}">
        <p14:creationId xmlns:p14="http://schemas.microsoft.com/office/powerpoint/2010/main" val="321718371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825" y="1228725"/>
            <a:ext cx="4932000" cy="2200275"/>
          </a:xfrm>
        </p:spPr>
        <p:txBody>
          <a:bodyPr anchor="b"/>
          <a:lstStyle>
            <a:lvl1pPr algn="l">
              <a:defRPr sz="4250"/>
            </a:lvl1pPr>
          </a:lstStyle>
          <a:p>
            <a:r>
              <a:rPr lang="en-US"/>
              <a:t>Click to edit Master title style</a:t>
            </a:r>
            <a:endParaRPr lang="en-US" dirty="0"/>
          </a:p>
        </p:txBody>
      </p:sp>
      <p:sp>
        <p:nvSpPr>
          <p:cNvPr id="3" name="Subtitle 2"/>
          <p:cNvSpPr>
            <a:spLocks noGrp="1"/>
          </p:cNvSpPr>
          <p:nvPr>
            <p:ph type="subTitle" idx="1"/>
          </p:nvPr>
        </p:nvSpPr>
        <p:spPr>
          <a:xfrm>
            <a:off x="377825" y="3682800"/>
            <a:ext cx="4932000" cy="2200275"/>
          </a:xfrm>
        </p:spPr>
        <p:txBody>
          <a:bodyPr/>
          <a:lstStyle>
            <a:lvl1pPr marL="0" indent="0" algn="l">
              <a:buNone/>
              <a:defRPr sz="16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6174001"/>
            <a:ext cx="3607594" cy="252200"/>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p:txBody>
      </p:sp>
      <p:sp>
        <p:nvSpPr>
          <p:cNvPr id="6" name="Footer Placeholder 4">
            <a:extLst>
              <a:ext uri="{FF2B5EF4-FFF2-40B4-BE49-F238E27FC236}">
                <a16:creationId xmlns:a16="http://schemas.microsoft.com/office/drawing/2014/main" id="{07F91FFD-73BA-4C6D-B9FD-A1C4B70F7A09}"/>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8" name="Picture 7">
            <a:extLst>
              <a:ext uri="{FF2B5EF4-FFF2-40B4-BE49-F238E27FC236}">
                <a16:creationId xmlns:a16="http://schemas.microsoft.com/office/drawing/2014/main" id="{3B208D4B-CB1B-48C8-9C2A-6B37968BE582}"/>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40"/>
          </a:xfrm>
          <a:prstGeom prst="rect">
            <a:avLst/>
          </a:prstGeom>
        </p:spPr>
      </p:pic>
    </p:spTree>
    <p:extLst>
      <p:ext uri="{BB962C8B-B14F-4D97-AF65-F5344CB8AC3E}">
        <p14:creationId xmlns:p14="http://schemas.microsoft.com/office/powerpoint/2010/main" val="16411173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Two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77825" y="1925637"/>
            <a:ext cx="5508000" cy="4456113"/>
          </a:xfrm>
        </p:spPr>
        <p:txBody>
          <a:bodyPr/>
          <a:lstStyle>
            <a:lvl1pPr>
              <a:spcBef>
                <a:spcPts val="1600"/>
              </a:spcBef>
              <a:spcAft>
                <a:spcPts val="1600"/>
              </a:spcAft>
              <a:defRPr b="1">
                <a:solidFill>
                  <a:schemeClr val="accent1"/>
                </a:solidFill>
              </a:defRPr>
            </a:lvl1pPr>
            <a:lvl2pPr marL="216000" indent="0">
              <a:spcAft>
                <a:spcPts val="0"/>
              </a:spcAft>
              <a:buNone/>
              <a:defRPr sz="1200"/>
            </a:lvl2pPr>
          </a:lstStyle>
          <a:p>
            <a:pPr lvl="0"/>
            <a:r>
              <a:rPr lang="en-US"/>
              <a:t>Click to edit Master text styles</a:t>
            </a:r>
          </a:p>
          <a:p>
            <a:pPr lvl="1"/>
            <a:r>
              <a:rPr lang="en-US"/>
              <a:t>Second level</a:t>
            </a:r>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CC380D-5F44-41E8-971E-CDD19ED6F8E3}" type="slidenum">
              <a:rPr lang="en-GB" smtClean="0"/>
              <a:t>‹#›</a:t>
            </a:fld>
            <a:endParaRPr lang="en-GB"/>
          </a:p>
        </p:txBody>
      </p:sp>
      <p:sp>
        <p:nvSpPr>
          <p:cNvPr id="8" name="Content Placeholder 2">
            <a:extLst>
              <a:ext uri="{FF2B5EF4-FFF2-40B4-BE49-F238E27FC236}">
                <a16:creationId xmlns:a16="http://schemas.microsoft.com/office/drawing/2014/main" id="{6235E8A8-7A94-4D3A-8CEF-505EA93C3FAB}"/>
              </a:ext>
            </a:extLst>
          </p:cNvPr>
          <p:cNvSpPr>
            <a:spLocks noGrp="1"/>
          </p:cNvSpPr>
          <p:nvPr>
            <p:ph sz="half" idx="13"/>
          </p:nvPr>
        </p:nvSpPr>
        <p:spPr>
          <a:xfrm>
            <a:off x="6306175" y="1925636"/>
            <a:ext cx="5508000" cy="4456113"/>
          </a:xfrm>
        </p:spPr>
        <p:txBody>
          <a:bodyPr/>
          <a:lstStyle>
            <a:lvl1pPr>
              <a:spcBef>
                <a:spcPts val="1600"/>
              </a:spcBef>
              <a:spcAft>
                <a:spcPts val="1600"/>
              </a:spcAft>
              <a:defRPr b="1">
                <a:solidFill>
                  <a:schemeClr val="accent1"/>
                </a:solidFill>
              </a:defRPr>
            </a:lvl1pPr>
            <a:lvl2pPr marL="216000" indent="0">
              <a:spcAft>
                <a:spcPts val="0"/>
              </a:spcAft>
              <a:buNone/>
              <a:defRPr sz="12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748922032"/>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77825" y="1925636"/>
            <a:ext cx="5508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
        <p:nvSpPr>
          <p:cNvPr id="7" name="Content Placeholder 2">
            <a:extLst>
              <a:ext uri="{FF2B5EF4-FFF2-40B4-BE49-F238E27FC236}">
                <a16:creationId xmlns:a16="http://schemas.microsoft.com/office/drawing/2014/main" id="{0C26C6CA-6FA0-41CA-894A-BF8B4460FDF3}"/>
              </a:ext>
            </a:extLst>
          </p:cNvPr>
          <p:cNvSpPr>
            <a:spLocks noGrp="1"/>
          </p:cNvSpPr>
          <p:nvPr>
            <p:ph idx="13"/>
          </p:nvPr>
        </p:nvSpPr>
        <p:spPr>
          <a:xfrm>
            <a:off x="6306175" y="1925636"/>
            <a:ext cx="5508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743790751"/>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ntent Indent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95025" y="1925636"/>
            <a:ext cx="46908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
        <p:nvSpPr>
          <p:cNvPr id="7" name="Content Placeholder 2">
            <a:extLst>
              <a:ext uri="{FF2B5EF4-FFF2-40B4-BE49-F238E27FC236}">
                <a16:creationId xmlns:a16="http://schemas.microsoft.com/office/drawing/2014/main" id="{0C26C6CA-6FA0-41CA-894A-BF8B4460FDF3}"/>
              </a:ext>
            </a:extLst>
          </p:cNvPr>
          <p:cNvSpPr>
            <a:spLocks noGrp="1"/>
          </p:cNvSpPr>
          <p:nvPr>
            <p:ph idx="13"/>
          </p:nvPr>
        </p:nvSpPr>
        <p:spPr>
          <a:xfrm>
            <a:off x="7123375" y="1925636"/>
            <a:ext cx="46908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a:extLst>
              <a:ext uri="{FF2B5EF4-FFF2-40B4-BE49-F238E27FC236}">
                <a16:creationId xmlns:a16="http://schemas.microsoft.com/office/drawing/2014/main" id="{7DCB0DAD-1D3A-4AE1-B658-E47AEDEBDC9E}"/>
              </a:ext>
            </a:extLst>
          </p:cNvPr>
          <p:cNvSpPr>
            <a:spLocks noGrp="1"/>
          </p:cNvSpPr>
          <p:nvPr>
            <p:ph sz="quarter" idx="14" hasCustomPrompt="1"/>
          </p:nvPr>
        </p:nvSpPr>
        <p:spPr>
          <a:xfrm>
            <a:off x="377825" y="1925638"/>
            <a:ext cx="727075" cy="854075"/>
          </a:xfrm>
        </p:spPr>
        <p:txBody>
          <a:bodyPr/>
          <a:lstStyle>
            <a:lvl1pPr>
              <a:defRPr sz="2750">
                <a:latin typeface="+mj-lt"/>
              </a:defRPr>
            </a:lvl1pPr>
          </a:lstStyle>
          <a:p>
            <a:pPr lvl="0"/>
            <a:r>
              <a:rPr lang="en-US" dirty="0"/>
              <a:t>0.</a:t>
            </a:r>
            <a:endParaRPr lang="en-GB" dirty="0"/>
          </a:p>
        </p:txBody>
      </p:sp>
      <p:sp>
        <p:nvSpPr>
          <p:cNvPr id="10" name="Content Placeholder 8">
            <a:extLst>
              <a:ext uri="{FF2B5EF4-FFF2-40B4-BE49-F238E27FC236}">
                <a16:creationId xmlns:a16="http://schemas.microsoft.com/office/drawing/2014/main" id="{8A05E0C6-0A16-44EE-A33F-CB3D25780FDB}"/>
              </a:ext>
            </a:extLst>
          </p:cNvPr>
          <p:cNvSpPr>
            <a:spLocks noGrp="1"/>
          </p:cNvSpPr>
          <p:nvPr>
            <p:ph sz="quarter" idx="15" hasCustomPrompt="1"/>
          </p:nvPr>
        </p:nvSpPr>
        <p:spPr>
          <a:xfrm>
            <a:off x="6306177" y="1925636"/>
            <a:ext cx="727075" cy="854075"/>
          </a:xfrm>
        </p:spPr>
        <p:txBody>
          <a:bodyPr/>
          <a:lstStyle>
            <a:lvl1pPr>
              <a:defRPr sz="2750">
                <a:latin typeface="+mj-lt"/>
              </a:defRPr>
            </a:lvl1pPr>
          </a:lstStyle>
          <a:p>
            <a:pPr lvl="0"/>
            <a:r>
              <a:rPr lang="en-US" dirty="0"/>
              <a:t>0.</a:t>
            </a:r>
            <a:endParaRPr lang="en-GB" dirty="0"/>
          </a:p>
        </p:txBody>
      </p:sp>
    </p:spTree>
    <p:extLst>
      <p:ext uri="{BB962C8B-B14F-4D97-AF65-F5344CB8AC3E}">
        <p14:creationId xmlns:p14="http://schemas.microsoft.com/office/powerpoint/2010/main" val="3462616334"/>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Large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77825" y="1925637"/>
            <a:ext cx="684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66175" y="1925637"/>
            <a:ext cx="4248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11584744" y="6480175"/>
            <a:ext cx="229431" cy="216000"/>
          </a:xfrm>
        </p:spPr>
        <p:txBody>
          <a:bodyPr/>
          <a:lstStyle/>
          <a:p>
            <a:fld id="{29CC380D-5F44-41E8-971E-CDD19ED6F8E3}" type="slidenum">
              <a:rPr lang="en-GB" smtClean="0"/>
              <a:t>‹#›</a:t>
            </a:fld>
            <a:endParaRPr lang="en-GB"/>
          </a:p>
        </p:txBody>
      </p:sp>
    </p:spTree>
    <p:extLst>
      <p:ext uri="{BB962C8B-B14F-4D97-AF65-F5344CB8AC3E}">
        <p14:creationId xmlns:p14="http://schemas.microsoft.com/office/powerpoint/2010/main" val="4194330522"/>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Larg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77825" y="1925637"/>
            <a:ext cx="4248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74175" y="1925637"/>
            <a:ext cx="684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CC380D-5F44-41E8-971E-CDD19ED6F8E3}" type="slidenum">
              <a:rPr lang="en-GB" smtClean="0"/>
              <a:t>‹#›</a:t>
            </a:fld>
            <a:endParaRPr lang="en-GB"/>
          </a:p>
        </p:txBody>
      </p:sp>
    </p:spTree>
    <p:extLst>
      <p:ext uri="{BB962C8B-B14F-4D97-AF65-F5344CB8AC3E}">
        <p14:creationId xmlns:p14="http://schemas.microsoft.com/office/powerpoint/2010/main" val="1594660808"/>
      </p:ext>
    </p:extLst>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hre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77825" y="1925637"/>
            <a:ext cx="3607594"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
        <p:nvSpPr>
          <p:cNvPr id="7" name="Content Placeholder 2">
            <a:extLst>
              <a:ext uri="{FF2B5EF4-FFF2-40B4-BE49-F238E27FC236}">
                <a16:creationId xmlns:a16="http://schemas.microsoft.com/office/drawing/2014/main" id="{BB56CAA8-120B-4156-BBDE-C14811D308AC}"/>
              </a:ext>
            </a:extLst>
          </p:cNvPr>
          <p:cNvSpPr>
            <a:spLocks noGrp="1"/>
          </p:cNvSpPr>
          <p:nvPr>
            <p:ph idx="13"/>
          </p:nvPr>
        </p:nvSpPr>
        <p:spPr>
          <a:xfrm>
            <a:off x="4292203" y="1925636"/>
            <a:ext cx="3607594"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CECAB32A-202F-4B4E-8290-6DE17E9C1F9D}"/>
              </a:ext>
            </a:extLst>
          </p:cNvPr>
          <p:cNvSpPr>
            <a:spLocks noGrp="1"/>
          </p:cNvSpPr>
          <p:nvPr>
            <p:ph idx="14"/>
          </p:nvPr>
        </p:nvSpPr>
        <p:spPr>
          <a:xfrm>
            <a:off x="8206581" y="1925636"/>
            <a:ext cx="3607594"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543374768"/>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hree Column Boxed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cxnSp>
        <p:nvCxnSpPr>
          <p:cNvPr id="9" name="Straight Connector 8">
            <a:extLst>
              <a:ext uri="{FF2B5EF4-FFF2-40B4-BE49-F238E27FC236}">
                <a16:creationId xmlns:a16="http://schemas.microsoft.com/office/drawing/2014/main" id="{A037978F-B82C-43FD-83FD-6C5528177445}"/>
              </a:ext>
            </a:extLst>
          </p:cNvPr>
          <p:cNvCxnSpPr/>
          <p:nvPr userDrawn="1"/>
        </p:nvCxnSpPr>
        <p:spPr>
          <a:xfrm>
            <a:off x="4138811" y="2779713"/>
            <a:ext cx="0" cy="349330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00E9591C-D839-480D-87AF-CCA3E39A8A12}"/>
              </a:ext>
            </a:extLst>
          </p:cNvPr>
          <p:cNvCxnSpPr/>
          <p:nvPr userDrawn="1"/>
        </p:nvCxnSpPr>
        <p:spPr>
          <a:xfrm>
            <a:off x="8053189" y="2779713"/>
            <a:ext cx="0" cy="349330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11" name="Text Placeholder 10">
            <a:extLst>
              <a:ext uri="{FF2B5EF4-FFF2-40B4-BE49-F238E27FC236}">
                <a16:creationId xmlns:a16="http://schemas.microsoft.com/office/drawing/2014/main" id="{669CDDD6-A4E2-4D4C-82F0-B33A9971E13C}"/>
              </a:ext>
            </a:extLst>
          </p:cNvPr>
          <p:cNvSpPr>
            <a:spLocks noGrp="1"/>
          </p:cNvSpPr>
          <p:nvPr>
            <p:ph type="body" sz="quarter" idx="16"/>
          </p:nvPr>
        </p:nvSpPr>
        <p:spPr>
          <a:xfrm>
            <a:off x="378222" y="1925638"/>
            <a:ext cx="3606800" cy="694800"/>
          </a:xfrm>
          <a:solidFill>
            <a:schemeClr val="accent1"/>
          </a:solidFill>
        </p:spPr>
        <p:txBody>
          <a:bodyPr lIns="180000" tIns="144000" rIns="180000" bIns="144000" anchor="ctr"/>
          <a:lstStyle>
            <a:lvl1pPr algn="l">
              <a:spcAft>
                <a:spcPts val="0"/>
              </a:spcAft>
              <a:defRPr sz="1600">
                <a:solidFill>
                  <a:schemeClr val="bg1"/>
                </a:solidFill>
                <a:latin typeface="+mn-lt"/>
              </a:defRPr>
            </a:lvl1pPr>
            <a:lvl2pPr marL="0" indent="0">
              <a:spcAft>
                <a:spcPts val="0"/>
              </a:spcAft>
              <a:buNone/>
              <a:defRPr sz="1200" b="1">
                <a:solidFill>
                  <a:schemeClr val="bg1"/>
                </a:solidFill>
              </a:defRPr>
            </a:lvl2pPr>
          </a:lstStyle>
          <a:p>
            <a:pPr lvl="0"/>
            <a:r>
              <a:rPr lang="en-US"/>
              <a:t>Click to edit Master text styles</a:t>
            </a:r>
          </a:p>
          <a:p>
            <a:pPr lvl="1"/>
            <a:r>
              <a:rPr lang="en-US"/>
              <a:t>Second level</a:t>
            </a:r>
          </a:p>
        </p:txBody>
      </p:sp>
      <p:sp>
        <p:nvSpPr>
          <p:cNvPr id="13" name="Text Placeholder 10">
            <a:extLst>
              <a:ext uri="{FF2B5EF4-FFF2-40B4-BE49-F238E27FC236}">
                <a16:creationId xmlns:a16="http://schemas.microsoft.com/office/drawing/2014/main" id="{229F3904-BD90-4349-B787-82A3653EBE85}"/>
              </a:ext>
            </a:extLst>
          </p:cNvPr>
          <p:cNvSpPr>
            <a:spLocks noGrp="1"/>
          </p:cNvSpPr>
          <p:nvPr>
            <p:ph type="body" sz="quarter" idx="17"/>
          </p:nvPr>
        </p:nvSpPr>
        <p:spPr>
          <a:xfrm>
            <a:off x="4292600" y="1925638"/>
            <a:ext cx="3606800" cy="694800"/>
          </a:xfrm>
          <a:solidFill>
            <a:schemeClr val="accent1"/>
          </a:solidFill>
        </p:spPr>
        <p:txBody>
          <a:bodyPr lIns="180000" tIns="144000" rIns="180000" bIns="144000" anchor="ctr"/>
          <a:lstStyle>
            <a:lvl1pPr algn="l">
              <a:spcAft>
                <a:spcPts val="0"/>
              </a:spcAft>
              <a:defRPr sz="1600">
                <a:solidFill>
                  <a:schemeClr val="bg1"/>
                </a:solidFill>
                <a:latin typeface="+mn-lt"/>
              </a:defRPr>
            </a:lvl1pPr>
            <a:lvl2pPr marL="0" indent="0">
              <a:spcAft>
                <a:spcPts val="0"/>
              </a:spcAft>
              <a:buNone/>
              <a:defRPr sz="1200" b="1">
                <a:solidFill>
                  <a:schemeClr val="bg1"/>
                </a:solidFill>
              </a:defRPr>
            </a:lvl2pPr>
          </a:lstStyle>
          <a:p>
            <a:pPr lvl="0"/>
            <a:r>
              <a:rPr lang="en-US"/>
              <a:t>Click to edit Master text styles</a:t>
            </a:r>
          </a:p>
          <a:p>
            <a:pPr lvl="1"/>
            <a:r>
              <a:rPr lang="en-US"/>
              <a:t>Second level</a:t>
            </a:r>
          </a:p>
        </p:txBody>
      </p:sp>
      <p:sp>
        <p:nvSpPr>
          <p:cNvPr id="14" name="Text Placeholder 10">
            <a:extLst>
              <a:ext uri="{FF2B5EF4-FFF2-40B4-BE49-F238E27FC236}">
                <a16:creationId xmlns:a16="http://schemas.microsoft.com/office/drawing/2014/main" id="{0D5749C8-BCF0-41ED-BD1F-0512A23DA937}"/>
              </a:ext>
            </a:extLst>
          </p:cNvPr>
          <p:cNvSpPr>
            <a:spLocks noGrp="1"/>
          </p:cNvSpPr>
          <p:nvPr>
            <p:ph type="body" sz="quarter" idx="18"/>
          </p:nvPr>
        </p:nvSpPr>
        <p:spPr>
          <a:xfrm>
            <a:off x="8206978" y="1925638"/>
            <a:ext cx="3606800" cy="694800"/>
          </a:xfrm>
          <a:solidFill>
            <a:schemeClr val="accent1"/>
          </a:solidFill>
        </p:spPr>
        <p:txBody>
          <a:bodyPr lIns="180000" tIns="144000" rIns="180000" bIns="144000" anchor="ctr"/>
          <a:lstStyle>
            <a:lvl1pPr algn="l">
              <a:spcAft>
                <a:spcPts val="0"/>
              </a:spcAft>
              <a:defRPr sz="1600">
                <a:solidFill>
                  <a:schemeClr val="bg1"/>
                </a:solidFill>
                <a:latin typeface="+mn-lt"/>
              </a:defRPr>
            </a:lvl1pPr>
            <a:lvl2pPr marL="0" indent="0">
              <a:spcAft>
                <a:spcPts val="0"/>
              </a:spcAft>
              <a:buNone/>
              <a:defRPr sz="1200" b="1">
                <a:solidFill>
                  <a:schemeClr val="bg1"/>
                </a:solidFill>
              </a:defRPr>
            </a:lvl2pPr>
          </a:lstStyle>
          <a:p>
            <a:pPr lvl="0"/>
            <a:r>
              <a:rPr lang="en-US"/>
              <a:t>Click to edit Master text styles</a:t>
            </a:r>
          </a:p>
          <a:p>
            <a:pPr lvl="1"/>
            <a:r>
              <a:rPr lang="en-US"/>
              <a:t>Second level</a:t>
            </a:r>
          </a:p>
        </p:txBody>
      </p:sp>
      <p:pic>
        <p:nvPicPr>
          <p:cNvPr id="17" name="Picture 16" descr="A close up of smoke&#10;&#10;Description automatically generated">
            <a:extLst>
              <a:ext uri="{FF2B5EF4-FFF2-40B4-BE49-F238E27FC236}">
                <a16:creationId xmlns:a16="http://schemas.microsoft.com/office/drawing/2014/main" id="{E1A73C66-4345-458B-90A6-6DE74EBD2E3D}"/>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4056414" y="2098506"/>
            <a:ext cx="164794" cy="349477"/>
          </a:xfrm>
          <a:prstGeom prst="rect">
            <a:avLst/>
          </a:prstGeom>
        </p:spPr>
      </p:pic>
      <p:pic>
        <p:nvPicPr>
          <p:cNvPr id="18" name="Picture 17" descr="A close up of smoke&#10;&#10;Description automatically generated">
            <a:extLst>
              <a:ext uri="{FF2B5EF4-FFF2-40B4-BE49-F238E27FC236}">
                <a16:creationId xmlns:a16="http://schemas.microsoft.com/office/drawing/2014/main" id="{C208FEEA-F8D4-4F88-AB5D-C79B99FCBE2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970792" y="2098506"/>
            <a:ext cx="164794" cy="349477"/>
          </a:xfrm>
          <a:prstGeom prst="rect">
            <a:avLst/>
          </a:prstGeom>
        </p:spPr>
      </p:pic>
      <p:sp>
        <p:nvSpPr>
          <p:cNvPr id="19" name="Content Placeholder 2">
            <a:extLst>
              <a:ext uri="{FF2B5EF4-FFF2-40B4-BE49-F238E27FC236}">
                <a16:creationId xmlns:a16="http://schemas.microsoft.com/office/drawing/2014/main" id="{20A08612-F678-4C98-8015-2B9B3E74C263}"/>
              </a:ext>
            </a:extLst>
          </p:cNvPr>
          <p:cNvSpPr>
            <a:spLocks noGrp="1"/>
          </p:cNvSpPr>
          <p:nvPr>
            <p:ph idx="1"/>
          </p:nvPr>
        </p:nvSpPr>
        <p:spPr>
          <a:xfrm>
            <a:off x="377825" y="2779714"/>
            <a:ext cx="3607594" cy="3602036"/>
          </a:xfrm>
        </p:spPr>
        <p:txBody>
          <a:bodyPr/>
          <a:lstStyle>
            <a:lvl4pPr marL="324000" indent="-108000">
              <a:buFont typeface="Arial" panose="020B0604020202020204" pitchFamily="34" charset="0"/>
              <a:buChar char="•"/>
              <a:defRPr sz="1200">
                <a:solidFill>
                  <a:schemeClr val="accent4"/>
                </a:solidFill>
                <a:latin typeface="+mn-lt"/>
              </a:defRPr>
            </a:lvl4pPr>
            <a:lvl5pPr marL="432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Content Placeholder 2">
            <a:extLst>
              <a:ext uri="{FF2B5EF4-FFF2-40B4-BE49-F238E27FC236}">
                <a16:creationId xmlns:a16="http://schemas.microsoft.com/office/drawing/2014/main" id="{48185423-21F2-47BB-8FEB-D55E914F17CA}"/>
              </a:ext>
            </a:extLst>
          </p:cNvPr>
          <p:cNvSpPr>
            <a:spLocks noGrp="1"/>
          </p:cNvSpPr>
          <p:nvPr>
            <p:ph idx="19"/>
          </p:nvPr>
        </p:nvSpPr>
        <p:spPr>
          <a:xfrm>
            <a:off x="4292202" y="2779714"/>
            <a:ext cx="3607594" cy="3602036"/>
          </a:xfrm>
        </p:spPr>
        <p:txBody>
          <a:bodyPr/>
          <a:lstStyle>
            <a:lvl4pPr marL="324000" indent="-108000">
              <a:buFont typeface="Arial" panose="020B0604020202020204" pitchFamily="34" charset="0"/>
              <a:buChar char="•"/>
              <a:defRPr sz="1200">
                <a:solidFill>
                  <a:schemeClr val="accent4"/>
                </a:solidFill>
                <a:latin typeface="+mn-lt"/>
              </a:defRPr>
            </a:lvl4pPr>
            <a:lvl5pPr marL="432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Content Placeholder 2">
            <a:extLst>
              <a:ext uri="{FF2B5EF4-FFF2-40B4-BE49-F238E27FC236}">
                <a16:creationId xmlns:a16="http://schemas.microsoft.com/office/drawing/2014/main" id="{4F8068C2-8056-48F2-8445-347703214FA7}"/>
              </a:ext>
            </a:extLst>
          </p:cNvPr>
          <p:cNvSpPr>
            <a:spLocks noGrp="1"/>
          </p:cNvSpPr>
          <p:nvPr>
            <p:ph idx="20"/>
          </p:nvPr>
        </p:nvSpPr>
        <p:spPr>
          <a:xfrm>
            <a:off x="8206579" y="2779714"/>
            <a:ext cx="3607594" cy="3602036"/>
          </a:xfrm>
        </p:spPr>
        <p:txBody>
          <a:bodyPr/>
          <a:lstStyle>
            <a:lvl4pPr marL="324000" indent="-108000">
              <a:buFont typeface="Arial" panose="020B0604020202020204" pitchFamily="34" charset="0"/>
              <a:buChar char="•"/>
              <a:defRPr sz="1200">
                <a:solidFill>
                  <a:schemeClr val="accent4"/>
                </a:solidFill>
                <a:latin typeface="+mn-lt"/>
              </a:defRPr>
            </a:lvl4pPr>
            <a:lvl5pPr marL="43200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91353498"/>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lumn Indent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5419" y="1925637"/>
            <a:ext cx="315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
        <p:nvSpPr>
          <p:cNvPr id="7" name="Content Placeholder 2">
            <a:extLst>
              <a:ext uri="{FF2B5EF4-FFF2-40B4-BE49-F238E27FC236}">
                <a16:creationId xmlns:a16="http://schemas.microsoft.com/office/drawing/2014/main" id="{BB56CAA8-120B-4156-BBDE-C14811D308AC}"/>
              </a:ext>
            </a:extLst>
          </p:cNvPr>
          <p:cNvSpPr>
            <a:spLocks noGrp="1"/>
          </p:cNvSpPr>
          <p:nvPr>
            <p:ph idx="13"/>
          </p:nvPr>
        </p:nvSpPr>
        <p:spPr>
          <a:xfrm>
            <a:off x="4749797" y="1925636"/>
            <a:ext cx="315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CECAB32A-202F-4B4E-8290-6DE17E9C1F9D}"/>
              </a:ext>
            </a:extLst>
          </p:cNvPr>
          <p:cNvSpPr>
            <a:spLocks noGrp="1"/>
          </p:cNvSpPr>
          <p:nvPr>
            <p:ph idx="14"/>
          </p:nvPr>
        </p:nvSpPr>
        <p:spPr>
          <a:xfrm>
            <a:off x="8664175" y="1925636"/>
            <a:ext cx="315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8">
            <a:extLst>
              <a:ext uri="{FF2B5EF4-FFF2-40B4-BE49-F238E27FC236}">
                <a16:creationId xmlns:a16="http://schemas.microsoft.com/office/drawing/2014/main" id="{11C72693-AE5F-44C4-B2DE-80193159B355}"/>
              </a:ext>
            </a:extLst>
          </p:cNvPr>
          <p:cNvSpPr>
            <a:spLocks noGrp="1"/>
          </p:cNvSpPr>
          <p:nvPr>
            <p:ph sz="quarter" idx="15" hasCustomPrompt="1"/>
          </p:nvPr>
        </p:nvSpPr>
        <p:spPr>
          <a:xfrm>
            <a:off x="377826" y="1925638"/>
            <a:ext cx="381300" cy="854075"/>
          </a:xfrm>
        </p:spPr>
        <p:txBody>
          <a:bodyPr/>
          <a:lstStyle>
            <a:lvl1pPr>
              <a:defRPr sz="2750">
                <a:latin typeface="+mj-lt"/>
              </a:defRPr>
            </a:lvl1pPr>
          </a:lstStyle>
          <a:p>
            <a:pPr lvl="0"/>
            <a:r>
              <a:rPr lang="en-US" dirty="0"/>
              <a:t>0.</a:t>
            </a:r>
            <a:endParaRPr lang="en-GB" dirty="0"/>
          </a:p>
        </p:txBody>
      </p:sp>
      <p:sp>
        <p:nvSpPr>
          <p:cNvPr id="10" name="Content Placeholder 8">
            <a:extLst>
              <a:ext uri="{FF2B5EF4-FFF2-40B4-BE49-F238E27FC236}">
                <a16:creationId xmlns:a16="http://schemas.microsoft.com/office/drawing/2014/main" id="{582ACADA-0A45-42F9-8B5C-1E169DE39EC3}"/>
              </a:ext>
            </a:extLst>
          </p:cNvPr>
          <p:cNvSpPr>
            <a:spLocks noGrp="1"/>
          </p:cNvSpPr>
          <p:nvPr>
            <p:ph sz="quarter" idx="16" hasCustomPrompt="1"/>
          </p:nvPr>
        </p:nvSpPr>
        <p:spPr>
          <a:xfrm>
            <a:off x="4292600" y="1920800"/>
            <a:ext cx="381300" cy="854075"/>
          </a:xfrm>
        </p:spPr>
        <p:txBody>
          <a:bodyPr/>
          <a:lstStyle>
            <a:lvl1pPr>
              <a:defRPr sz="2750">
                <a:latin typeface="+mj-lt"/>
              </a:defRPr>
            </a:lvl1pPr>
          </a:lstStyle>
          <a:p>
            <a:pPr lvl="0"/>
            <a:r>
              <a:rPr lang="en-US" dirty="0"/>
              <a:t>0.</a:t>
            </a:r>
            <a:endParaRPr lang="en-GB" dirty="0"/>
          </a:p>
        </p:txBody>
      </p:sp>
      <p:sp>
        <p:nvSpPr>
          <p:cNvPr id="11" name="Content Placeholder 8">
            <a:extLst>
              <a:ext uri="{FF2B5EF4-FFF2-40B4-BE49-F238E27FC236}">
                <a16:creationId xmlns:a16="http://schemas.microsoft.com/office/drawing/2014/main" id="{93CC5F8C-C4D5-42BB-A445-BB440A06A613}"/>
              </a:ext>
            </a:extLst>
          </p:cNvPr>
          <p:cNvSpPr>
            <a:spLocks noGrp="1"/>
          </p:cNvSpPr>
          <p:nvPr>
            <p:ph sz="quarter" idx="17" hasCustomPrompt="1"/>
          </p:nvPr>
        </p:nvSpPr>
        <p:spPr>
          <a:xfrm>
            <a:off x="8207374" y="1915962"/>
            <a:ext cx="381300" cy="854075"/>
          </a:xfrm>
        </p:spPr>
        <p:txBody>
          <a:bodyPr/>
          <a:lstStyle>
            <a:lvl1pPr>
              <a:defRPr sz="2750">
                <a:latin typeface="+mj-lt"/>
              </a:defRPr>
            </a:lvl1pPr>
          </a:lstStyle>
          <a:p>
            <a:pPr lvl="0"/>
            <a:r>
              <a:rPr lang="en-US" dirty="0"/>
              <a:t>0.</a:t>
            </a:r>
            <a:endParaRPr lang="en-GB" dirty="0"/>
          </a:p>
        </p:txBody>
      </p:sp>
    </p:spTree>
    <p:extLst>
      <p:ext uri="{BB962C8B-B14F-4D97-AF65-F5344CB8AC3E}">
        <p14:creationId xmlns:p14="http://schemas.microsoft.com/office/powerpoint/2010/main" val="1550814323"/>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hree Column Blue">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1"/>
                </a:solidFill>
              </a:defRPr>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lvl1pPr>
              <a:defRPr>
                <a:solidFill>
                  <a:srgbClr val="9EA7B3"/>
                </a:solidFill>
              </a:defRPr>
            </a:lvl1pPr>
          </a:lstStyle>
          <a:p>
            <a:endParaRPr lang="en-GB"/>
          </a:p>
        </p:txBody>
      </p:sp>
      <p:sp>
        <p:nvSpPr>
          <p:cNvPr id="5" name="Footer Placeholder 4"/>
          <p:cNvSpPr>
            <a:spLocks noGrp="1"/>
          </p:cNvSpPr>
          <p:nvPr>
            <p:ph type="ftr" sz="quarter" idx="11"/>
          </p:nvPr>
        </p:nvSpPr>
        <p:spPr/>
        <p:txBody>
          <a:bodyPr/>
          <a:lstStyle>
            <a:lvl1pPr>
              <a:defRPr>
                <a:solidFill>
                  <a:srgbClr val="9EA7B3"/>
                </a:solidFill>
              </a:defRPr>
            </a:lvl1pPr>
          </a:lstStyle>
          <a:p>
            <a:endParaRPr lang="en-GB"/>
          </a:p>
        </p:txBody>
      </p:sp>
      <p:sp>
        <p:nvSpPr>
          <p:cNvPr id="6" name="Slide Number Placeholder 5"/>
          <p:cNvSpPr>
            <a:spLocks noGrp="1"/>
          </p:cNvSpPr>
          <p:nvPr>
            <p:ph type="sldNum" sz="quarter" idx="12"/>
          </p:nvPr>
        </p:nvSpPr>
        <p:spPr/>
        <p:txBody>
          <a:bodyPr/>
          <a:lstStyle>
            <a:lvl1pPr>
              <a:defRPr>
                <a:solidFill>
                  <a:srgbClr val="9EA7B3"/>
                </a:solidFill>
              </a:defRPr>
            </a:lvl1pPr>
          </a:lstStyle>
          <a:p>
            <a:fld id="{29CC380D-5F44-41E8-971E-CDD19ED6F8E3}" type="slidenum">
              <a:rPr lang="en-GB" smtClean="0"/>
              <a:pPr/>
              <a:t>‹#›</a:t>
            </a:fld>
            <a:endParaRPr lang="en-GB"/>
          </a:p>
        </p:txBody>
      </p:sp>
      <p:cxnSp>
        <p:nvCxnSpPr>
          <p:cNvPr id="9" name="Straight Connector 8">
            <a:extLst>
              <a:ext uri="{FF2B5EF4-FFF2-40B4-BE49-F238E27FC236}">
                <a16:creationId xmlns:a16="http://schemas.microsoft.com/office/drawing/2014/main" id="{6AC93332-FCA3-4054-A844-0AC0A2544D34}"/>
              </a:ext>
            </a:extLst>
          </p:cNvPr>
          <p:cNvCxnSpPr/>
          <p:nvPr userDrawn="1"/>
        </p:nvCxnSpPr>
        <p:spPr>
          <a:xfrm>
            <a:off x="377825" y="1227932"/>
            <a:ext cx="11436350" cy="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7CAA2CE3-B606-4D05-A65F-15EEB368B0AF}"/>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1" y="6478419"/>
            <a:ext cx="581846" cy="217577"/>
          </a:xfrm>
          <a:prstGeom prst="rect">
            <a:avLst/>
          </a:prstGeom>
        </p:spPr>
      </p:pic>
      <p:sp>
        <p:nvSpPr>
          <p:cNvPr id="11" name="Content Placeholder 2">
            <a:extLst>
              <a:ext uri="{FF2B5EF4-FFF2-40B4-BE49-F238E27FC236}">
                <a16:creationId xmlns:a16="http://schemas.microsoft.com/office/drawing/2014/main" id="{E8F7B1BE-1407-49A2-B0D3-F8FE68D83952}"/>
              </a:ext>
            </a:extLst>
          </p:cNvPr>
          <p:cNvSpPr>
            <a:spLocks noGrp="1"/>
          </p:cNvSpPr>
          <p:nvPr>
            <p:ph idx="1"/>
          </p:nvPr>
        </p:nvSpPr>
        <p:spPr>
          <a:xfrm>
            <a:off x="377825" y="1925637"/>
            <a:ext cx="3607594" cy="445611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accent1"/>
                </a:solidFill>
              </a:defRPr>
            </a:lvl6pPr>
            <a:lvl7pPr>
              <a:defRPr>
                <a:solidFill>
                  <a:schemeClr val="bg1"/>
                </a:solidFill>
              </a:defRPr>
            </a:lvl7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6502FA78-4F60-4C2D-9252-AD2FCDD0D244}"/>
              </a:ext>
            </a:extLst>
          </p:cNvPr>
          <p:cNvSpPr>
            <a:spLocks noGrp="1"/>
          </p:cNvSpPr>
          <p:nvPr>
            <p:ph idx="13"/>
          </p:nvPr>
        </p:nvSpPr>
        <p:spPr>
          <a:xfrm>
            <a:off x="4292203" y="1925636"/>
            <a:ext cx="3607594" cy="445611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accent1"/>
                </a:solidFill>
              </a:defRPr>
            </a:lvl6pPr>
            <a:lvl7pPr>
              <a:defRPr>
                <a:solidFill>
                  <a:schemeClr val="bg1"/>
                </a:solidFill>
              </a:defRPr>
            </a:lvl7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F2FDF008-8E97-426D-A5C3-6A4A4123F624}"/>
              </a:ext>
            </a:extLst>
          </p:cNvPr>
          <p:cNvSpPr>
            <a:spLocks noGrp="1"/>
          </p:cNvSpPr>
          <p:nvPr>
            <p:ph idx="14"/>
          </p:nvPr>
        </p:nvSpPr>
        <p:spPr>
          <a:xfrm>
            <a:off x="8206581" y="1925636"/>
            <a:ext cx="3607594" cy="445611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accent1"/>
                </a:solidFill>
              </a:defRPr>
            </a:lvl6pPr>
            <a:lvl7pPr>
              <a:defRPr>
                <a:solidFill>
                  <a:schemeClr val="bg1"/>
                </a:solidFill>
              </a:defRPr>
            </a:lvl7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468909590"/>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hree Column Te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1"/>
                </a:solidFill>
              </a:defRPr>
            </a:lvl1pPr>
          </a:lstStyle>
          <a:p>
            <a:r>
              <a:rPr lang="en-US"/>
              <a:t>Click to edit Master title style</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endParaRPr lang="en-GB"/>
          </a:p>
        </p:txBody>
      </p:sp>
      <p:sp>
        <p:nvSpPr>
          <p:cNvPr id="5" name="Footer Placeholder 4"/>
          <p:cNvSpPr>
            <a:spLocks noGrp="1"/>
          </p:cNvSpPr>
          <p:nvPr>
            <p:ph type="ftr" sz="quarter" idx="11"/>
          </p:nvPr>
        </p:nvSpPr>
        <p:spPr/>
        <p:txBody>
          <a:bodyPr/>
          <a:lstStyle>
            <a:lvl1pPr>
              <a:defRPr>
                <a:solidFill>
                  <a:schemeClr val="bg1"/>
                </a:solidFill>
              </a:defRPr>
            </a:lvl1pPr>
          </a:lstStyle>
          <a:p>
            <a:endParaRPr lang="en-GB"/>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29CC380D-5F44-41E8-971E-CDD19ED6F8E3}" type="slidenum">
              <a:rPr lang="en-GB" smtClean="0"/>
              <a:pPr/>
              <a:t>‹#›</a:t>
            </a:fld>
            <a:endParaRPr lang="en-GB"/>
          </a:p>
        </p:txBody>
      </p:sp>
      <p:cxnSp>
        <p:nvCxnSpPr>
          <p:cNvPr id="9" name="Straight Connector 8">
            <a:extLst>
              <a:ext uri="{FF2B5EF4-FFF2-40B4-BE49-F238E27FC236}">
                <a16:creationId xmlns:a16="http://schemas.microsoft.com/office/drawing/2014/main" id="{6AC93332-FCA3-4054-A844-0AC0A2544D34}"/>
              </a:ext>
            </a:extLst>
          </p:cNvPr>
          <p:cNvCxnSpPr/>
          <p:nvPr userDrawn="1"/>
        </p:nvCxnSpPr>
        <p:spPr>
          <a:xfrm>
            <a:off x="377825" y="1227932"/>
            <a:ext cx="11436350" cy="0"/>
          </a:xfrm>
          <a:prstGeom prst="line">
            <a:avLst/>
          </a:prstGeom>
          <a:ln w="31750">
            <a:solidFill>
              <a:schemeClr val="bg1"/>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1DAB5A80-991F-4872-879E-CBFD5D292A8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
        <p:nvSpPr>
          <p:cNvPr id="11" name="Content Placeholder 2">
            <a:extLst>
              <a:ext uri="{FF2B5EF4-FFF2-40B4-BE49-F238E27FC236}">
                <a16:creationId xmlns:a16="http://schemas.microsoft.com/office/drawing/2014/main" id="{942C95E8-B2F2-4010-9B78-C7D184B2ED9F}"/>
              </a:ext>
            </a:extLst>
          </p:cNvPr>
          <p:cNvSpPr>
            <a:spLocks noGrp="1"/>
          </p:cNvSpPr>
          <p:nvPr>
            <p:ph idx="1"/>
          </p:nvPr>
        </p:nvSpPr>
        <p:spPr>
          <a:xfrm>
            <a:off x="377825" y="1925637"/>
            <a:ext cx="3607594" cy="445611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2">
            <a:extLst>
              <a:ext uri="{FF2B5EF4-FFF2-40B4-BE49-F238E27FC236}">
                <a16:creationId xmlns:a16="http://schemas.microsoft.com/office/drawing/2014/main" id="{4E9F89F8-CA01-4450-9E0C-67BC88A087FD}"/>
              </a:ext>
            </a:extLst>
          </p:cNvPr>
          <p:cNvSpPr>
            <a:spLocks noGrp="1"/>
          </p:cNvSpPr>
          <p:nvPr>
            <p:ph idx="13"/>
          </p:nvPr>
        </p:nvSpPr>
        <p:spPr>
          <a:xfrm>
            <a:off x="4292203" y="1925636"/>
            <a:ext cx="3607594" cy="445611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2">
            <a:extLst>
              <a:ext uri="{FF2B5EF4-FFF2-40B4-BE49-F238E27FC236}">
                <a16:creationId xmlns:a16="http://schemas.microsoft.com/office/drawing/2014/main" id="{AD0842A8-0813-406F-8426-EB7B5B9C7E07}"/>
              </a:ext>
            </a:extLst>
          </p:cNvPr>
          <p:cNvSpPr>
            <a:spLocks noGrp="1"/>
          </p:cNvSpPr>
          <p:nvPr>
            <p:ph idx="14"/>
          </p:nvPr>
        </p:nvSpPr>
        <p:spPr>
          <a:xfrm>
            <a:off x="8206581" y="1925636"/>
            <a:ext cx="3607594" cy="4456111"/>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4168884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Tree>
    <p:extLst>
      <p:ext uri="{BB962C8B-B14F-4D97-AF65-F5344CB8AC3E}">
        <p14:creationId xmlns:p14="http://schemas.microsoft.com/office/powerpoint/2010/main" val="3819060599"/>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Four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77825" y="1925637"/>
            <a:ext cx="252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
        <p:nvSpPr>
          <p:cNvPr id="7" name="Content Placeholder 2">
            <a:extLst>
              <a:ext uri="{FF2B5EF4-FFF2-40B4-BE49-F238E27FC236}">
                <a16:creationId xmlns:a16="http://schemas.microsoft.com/office/drawing/2014/main" id="{BB56CAA8-120B-4156-BBDE-C14811D308AC}"/>
              </a:ext>
            </a:extLst>
          </p:cNvPr>
          <p:cNvSpPr>
            <a:spLocks noGrp="1"/>
          </p:cNvSpPr>
          <p:nvPr>
            <p:ph idx="13"/>
          </p:nvPr>
        </p:nvSpPr>
        <p:spPr>
          <a:xfrm>
            <a:off x="3349942" y="1925636"/>
            <a:ext cx="252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CECAB32A-202F-4B4E-8290-6DE17E9C1F9D}"/>
              </a:ext>
            </a:extLst>
          </p:cNvPr>
          <p:cNvSpPr>
            <a:spLocks noGrp="1"/>
          </p:cNvSpPr>
          <p:nvPr>
            <p:ph idx="14"/>
          </p:nvPr>
        </p:nvSpPr>
        <p:spPr>
          <a:xfrm>
            <a:off x="6322059" y="1925636"/>
            <a:ext cx="252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a:extLst>
              <a:ext uri="{FF2B5EF4-FFF2-40B4-BE49-F238E27FC236}">
                <a16:creationId xmlns:a16="http://schemas.microsoft.com/office/drawing/2014/main" id="{250D3F88-0323-4B6F-A103-01F202829C35}"/>
              </a:ext>
            </a:extLst>
          </p:cNvPr>
          <p:cNvSpPr>
            <a:spLocks noGrp="1"/>
          </p:cNvSpPr>
          <p:nvPr>
            <p:ph idx="15"/>
          </p:nvPr>
        </p:nvSpPr>
        <p:spPr>
          <a:xfrm>
            <a:off x="9294175" y="1925635"/>
            <a:ext cx="2520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034116296"/>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our Column Indent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63825" y="1925637"/>
            <a:ext cx="2034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
        <p:nvSpPr>
          <p:cNvPr id="7" name="Content Placeholder 2">
            <a:extLst>
              <a:ext uri="{FF2B5EF4-FFF2-40B4-BE49-F238E27FC236}">
                <a16:creationId xmlns:a16="http://schemas.microsoft.com/office/drawing/2014/main" id="{BB56CAA8-120B-4156-BBDE-C14811D308AC}"/>
              </a:ext>
            </a:extLst>
          </p:cNvPr>
          <p:cNvSpPr>
            <a:spLocks noGrp="1"/>
          </p:cNvSpPr>
          <p:nvPr>
            <p:ph idx="13"/>
          </p:nvPr>
        </p:nvSpPr>
        <p:spPr>
          <a:xfrm>
            <a:off x="3835942" y="1925636"/>
            <a:ext cx="2034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CECAB32A-202F-4B4E-8290-6DE17E9C1F9D}"/>
              </a:ext>
            </a:extLst>
          </p:cNvPr>
          <p:cNvSpPr>
            <a:spLocks noGrp="1"/>
          </p:cNvSpPr>
          <p:nvPr>
            <p:ph idx="14"/>
          </p:nvPr>
        </p:nvSpPr>
        <p:spPr>
          <a:xfrm>
            <a:off x="6808059" y="1925636"/>
            <a:ext cx="2034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a:extLst>
              <a:ext uri="{FF2B5EF4-FFF2-40B4-BE49-F238E27FC236}">
                <a16:creationId xmlns:a16="http://schemas.microsoft.com/office/drawing/2014/main" id="{250D3F88-0323-4B6F-A103-01F202829C35}"/>
              </a:ext>
            </a:extLst>
          </p:cNvPr>
          <p:cNvSpPr>
            <a:spLocks noGrp="1"/>
          </p:cNvSpPr>
          <p:nvPr>
            <p:ph idx="15"/>
          </p:nvPr>
        </p:nvSpPr>
        <p:spPr>
          <a:xfrm>
            <a:off x="9780175" y="1925635"/>
            <a:ext cx="2034000" cy="44561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8">
            <a:extLst>
              <a:ext uri="{FF2B5EF4-FFF2-40B4-BE49-F238E27FC236}">
                <a16:creationId xmlns:a16="http://schemas.microsoft.com/office/drawing/2014/main" id="{91B5C024-3D37-40F2-9B81-1690BB319147}"/>
              </a:ext>
            </a:extLst>
          </p:cNvPr>
          <p:cNvSpPr>
            <a:spLocks noGrp="1"/>
          </p:cNvSpPr>
          <p:nvPr>
            <p:ph sz="quarter" idx="16" hasCustomPrompt="1"/>
          </p:nvPr>
        </p:nvSpPr>
        <p:spPr>
          <a:xfrm>
            <a:off x="377826" y="1925638"/>
            <a:ext cx="381300" cy="854075"/>
          </a:xfrm>
        </p:spPr>
        <p:txBody>
          <a:bodyPr/>
          <a:lstStyle>
            <a:lvl1pPr>
              <a:defRPr sz="2750">
                <a:latin typeface="+mj-lt"/>
              </a:defRPr>
            </a:lvl1pPr>
          </a:lstStyle>
          <a:p>
            <a:pPr lvl="0"/>
            <a:r>
              <a:rPr lang="en-US" dirty="0"/>
              <a:t>0.</a:t>
            </a:r>
            <a:endParaRPr lang="en-GB" dirty="0"/>
          </a:p>
        </p:txBody>
      </p:sp>
      <p:sp>
        <p:nvSpPr>
          <p:cNvPr id="11" name="Content Placeholder 8">
            <a:extLst>
              <a:ext uri="{FF2B5EF4-FFF2-40B4-BE49-F238E27FC236}">
                <a16:creationId xmlns:a16="http://schemas.microsoft.com/office/drawing/2014/main" id="{521F0D55-5210-49B5-B56F-CE30A8FB3C35}"/>
              </a:ext>
            </a:extLst>
          </p:cNvPr>
          <p:cNvSpPr>
            <a:spLocks noGrp="1"/>
          </p:cNvSpPr>
          <p:nvPr>
            <p:ph sz="quarter" idx="17" hasCustomPrompt="1"/>
          </p:nvPr>
        </p:nvSpPr>
        <p:spPr>
          <a:xfrm>
            <a:off x="3348188" y="1925635"/>
            <a:ext cx="381300" cy="854075"/>
          </a:xfrm>
        </p:spPr>
        <p:txBody>
          <a:bodyPr/>
          <a:lstStyle>
            <a:lvl1pPr>
              <a:defRPr sz="2750">
                <a:latin typeface="+mj-lt"/>
              </a:defRPr>
            </a:lvl1pPr>
          </a:lstStyle>
          <a:p>
            <a:pPr lvl="0"/>
            <a:r>
              <a:rPr lang="en-US" dirty="0"/>
              <a:t>0.</a:t>
            </a:r>
            <a:endParaRPr lang="en-GB" dirty="0"/>
          </a:p>
        </p:txBody>
      </p:sp>
      <p:sp>
        <p:nvSpPr>
          <p:cNvPr id="12" name="Content Placeholder 8">
            <a:extLst>
              <a:ext uri="{FF2B5EF4-FFF2-40B4-BE49-F238E27FC236}">
                <a16:creationId xmlns:a16="http://schemas.microsoft.com/office/drawing/2014/main" id="{3D09EB75-7828-4D9E-BDD9-CAE3A50CAFEF}"/>
              </a:ext>
            </a:extLst>
          </p:cNvPr>
          <p:cNvSpPr>
            <a:spLocks noGrp="1"/>
          </p:cNvSpPr>
          <p:nvPr>
            <p:ph sz="quarter" idx="18" hasCustomPrompt="1"/>
          </p:nvPr>
        </p:nvSpPr>
        <p:spPr>
          <a:xfrm>
            <a:off x="6318550" y="1925632"/>
            <a:ext cx="381300" cy="854075"/>
          </a:xfrm>
        </p:spPr>
        <p:txBody>
          <a:bodyPr/>
          <a:lstStyle>
            <a:lvl1pPr>
              <a:defRPr sz="2750">
                <a:latin typeface="+mj-lt"/>
              </a:defRPr>
            </a:lvl1pPr>
          </a:lstStyle>
          <a:p>
            <a:pPr lvl="0"/>
            <a:r>
              <a:rPr lang="en-US" dirty="0"/>
              <a:t>0.</a:t>
            </a:r>
            <a:endParaRPr lang="en-GB" dirty="0"/>
          </a:p>
        </p:txBody>
      </p:sp>
      <p:sp>
        <p:nvSpPr>
          <p:cNvPr id="13" name="Content Placeholder 8">
            <a:extLst>
              <a:ext uri="{FF2B5EF4-FFF2-40B4-BE49-F238E27FC236}">
                <a16:creationId xmlns:a16="http://schemas.microsoft.com/office/drawing/2014/main" id="{029A3F0B-03EF-4E97-80EA-26AA53F30F63}"/>
              </a:ext>
            </a:extLst>
          </p:cNvPr>
          <p:cNvSpPr>
            <a:spLocks noGrp="1"/>
          </p:cNvSpPr>
          <p:nvPr>
            <p:ph sz="quarter" idx="19" hasCustomPrompt="1"/>
          </p:nvPr>
        </p:nvSpPr>
        <p:spPr>
          <a:xfrm>
            <a:off x="9288912" y="1925629"/>
            <a:ext cx="381300" cy="854075"/>
          </a:xfrm>
        </p:spPr>
        <p:txBody>
          <a:bodyPr/>
          <a:lstStyle>
            <a:lvl1pPr>
              <a:defRPr sz="2750">
                <a:latin typeface="+mj-lt"/>
              </a:defRPr>
            </a:lvl1pPr>
          </a:lstStyle>
          <a:p>
            <a:pPr lvl="0"/>
            <a:r>
              <a:rPr lang="en-US" dirty="0"/>
              <a:t>0.</a:t>
            </a:r>
            <a:endParaRPr lang="en-GB" dirty="0"/>
          </a:p>
        </p:txBody>
      </p:sp>
    </p:spTree>
    <p:extLst>
      <p:ext uri="{BB962C8B-B14F-4D97-AF65-F5344CB8AC3E}">
        <p14:creationId xmlns:p14="http://schemas.microsoft.com/office/powerpoint/2010/main" val="1041027661"/>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Column Boxe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77825" y="2779714"/>
            <a:ext cx="2754000" cy="3602036"/>
          </a:xfrm>
          <a:solidFill>
            <a:srgbClr val="F7F7F7"/>
          </a:solidFill>
        </p:spPr>
        <p:txBody>
          <a:bodyPr lIns="288000" tIns="216000" rIns="288000" bIns="216000"/>
          <a:lstStyle>
            <a:lvl2pPr marL="108000" indent="-108000">
              <a:spcAft>
                <a:spcPts val="1600"/>
              </a:spcAft>
              <a:buFont typeface="Arial" panose="020B0604020202020204" pitchFamily="34" charset="0"/>
              <a:buChar char="•"/>
              <a:defRPr sz="1200"/>
            </a:lvl2pPr>
          </a:lstStyle>
          <a:p>
            <a:pPr lvl="0"/>
            <a:r>
              <a:rPr lang="en-US"/>
              <a:t>Click to edit Master text styles</a:t>
            </a:r>
          </a:p>
          <a:p>
            <a:pPr lvl="1"/>
            <a:r>
              <a:rPr lang="en-US"/>
              <a:t>Second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
        <p:nvSpPr>
          <p:cNvPr id="7" name="Content Placeholder 2">
            <a:extLst>
              <a:ext uri="{FF2B5EF4-FFF2-40B4-BE49-F238E27FC236}">
                <a16:creationId xmlns:a16="http://schemas.microsoft.com/office/drawing/2014/main" id="{BB56CAA8-120B-4156-BBDE-C14811D308AC}"/>
              </a:ext>
            </a:extLst>
          </p:cNvPr>
          <p:cNvSpPr>
            <a:spLocks noGrp="1"/>
          </p:cNvSpPr>
          <p:nvPr>
            <p:ph idx="13"/>
          </p:nvPr>
        </p:nvSpPr>
        <p:spPr>
          <a:xfrm>
            <a:off x="3271942" y="2779713"/>
            <a:ext cx="2754000" cy="3602036"/>
          </a:xfrm>
          <a:solidFill>
            <a:srgbClr val="F7F7F7"/>
          </a:solidFill>
        </p:spPr>
        <p:txBody>
          <a:bodyPr lIns="288000" tIns="216000" rIns="288000" bIns="216000"/>
          <a:lstStyle>
            <a:lvl2pPr marL="108000" indent="-108000">
              <a:spcAft>
                <a:spcPts val="1600"/>
              </a:spcAft>
              <a:buFont typeface="Arial" panose="020B0604020202020204" pitchFamily="34" charset="0"/>
              <a:buChar char="•"/>
              <a:defRPr sz="1200"/>
            </a:lvl2pPr>
          </a:lstStyle>
          <a:p>
            <a:pPr lvl="0"/>
            <a:r>
              <a:rPr lang="en-US"/>
              <a:t>Click to edit Master text styles</a:t>
            </a:r>
          </a:p>
          <a:p>
            <a:pPr lvl="1"/>
            <a:r>
              <a:rPr lang="en-US"/>
              <a:t>Second level</a:t>
            </a:r>
          </a:p>
        </p:txBody>
      </p:sp>
      <p:sp>
        <p:nvSpPr>
          <p:cNvPr id="8" name="Content Placeholder 2">
            <a:extLst>
              <a:ext uri="{FF2B5EF4-FFF2-40B4-BE49-F238E27FC236}">
                <a16:creationId xmlns:a16="http://schemas.microsoft.com/office/drawing/2014/main" id="{CECAB32A-202F-4B4E-8290-6DE17E9C1F9D}"/>
              </a:ext>
            </a:extLst>
          </p:cNvPr>
          <p:cNvSpPr>
            <a:spLocks noGrp="1"/>
          </p:cNvSpPr>
          <p:nvPr>
            <p:ph idx="14"/>
          </p:nvPr>
        </p:nvSpPr>
        <p:spPr>
          <a:xfrm>
            <a:off x="6166059" y="2779713"/>
            <a:ext cx="2754000" cy="3602036"/>
          </a:xfrm>
          <a:solidFill>
            <a:srgbClr val="F7F7F7"/>
          </a:solidFill>
        </p:spPr>
        <p:txBody>
          <a:bodyPr lIns="288000" tIns="216000" rIns="288000" bIns="216000"/>
          <a:lstStyle>
            <a:lvl2pPr marL="108000" indent="-108000">
              <a:spcAft>
                <a:spcPts val="1600"/>
              </a:spcAft>
              <a:buFont typeface="Arial" panose="020B0604020202020204" pitchFamily="34" charset="0"/>
              <a:buChar char="•"/>
              <a:defRPr sz="1200"/>
            </a:lvl2pPr>
          </a:lstStyle>
          <a:p>
            <a:pPr lvl="0"/>
            <a:r>
              <a:rPr lang="en-US"/>
              <a:t>Click to edit Master text styles</a:t>
            </a:r>
          </a:p>
          <a:p>
            <a:pPr lvl="1"/>
            <a:r>
              <a:rPr lang="en-US"/>
              <a:t>Second level</a:t>
            </a:r>
          </a:p>
        </p:txBody>
      </p:sp>
      <p:sp>
        <p:nvSpPr>
          <p:cNvPr id="9" name="Content Placeholder 2">
            <a:extLst>
              <a:ext uri="{FF2B5EF4-FFF2-40B4-BE49-F238E27FC236}">
                <a16:creationId xmlns:a16="http://schemas.microsoft.com/office/drawing/2014/main" id="{250D3F88-0323-4B6F-A103-01F202829C35}"/>
              </a:ext>
            </a:extLst>
          </p:cNvPr>
          <p:cNvSpPr>
            <a:spLocks noGrp="1"/>
          </p:cNvSpPr>
          <p:nvPr>
            <p:ph idx="15"/>
          </p:nvPr>
        </p:nvSpPr>
        <p:spPr>
          <a:xfrm>
            <a:off x="9060175" y="2779712"/>
            <a:ext cx="2754000" cy="3602036"/>
          </a:xfrm>
          <a:solidFill>
            <a:srgbClr val="F7F7F7"/>
          </a:solidFill>
        </p:spPr>
        <p:txBody>
          <a:bodyPr lIns="288000" tIns="216000" rIns="288000" bIns="216000"/>
          <a:lstStyle>
            <a:lvl2pPr marL="108000" indent="-108000">
              <a:spcAft>
                <a:spcPts val="1600"/>
              </a:spcAft>
              <a:buFont typeface="Arial" panose="020B0604020202020204" pitchFamily="34" charset="0"/>
              <a:buChar char="•"/>
              <a:defRPr sz="1200"/>
            </a:lvl2pPr>
          </a:lstStyle>
          <a:p>
            <a:pPr lvl="0"/>
            <a:r>
              <a:rPr lang="en-US"/>
              <a:t>Click to edit Master text styles</a:t>
            </a:r>
          </a:p>
          <a:p>
            <a:pPr lvl="1"/>
            <a:r>
              <a:rPr lang="en-US"/>
              <a:t>Second level</a:t>
            </a:r>
          </a:p>
        </p:txBody>
      </p:sp>
      <p:sp>
        <p:nvSpPr>
          <p:cNvPr id="11" name="Text Placeholder 10">
            <a:extLst>
              <a:ext uri="{FF2B5EF4-FFF2-40B4-BE49-F238E27FC236}">
                <a16:creationId xmlns:a16="http://schemas.microsoft.com/office/drawing/2014/main" id="{14075B33-7825-4C60-862C-61A603CFC785}"/>
              </a:ext>
            </a:extLst>
          </p:cNvPr>
          <p:cNvSpPr>
            <a:spLocks noGrp="1"/>
          </p:cNvSpPr>
          <p:nvPr>
            <p:ph type="body" sz="quarter" idx="16"/>
          </p:nvPr>
        </p:nvSpPr>
        <p:spPr>
          <a:xfrm>
            <a:off x="377825" y="1925638"/>
            <a:ext cx="2754313" cy="694800"/>
          </a:xfrm>
          <a:solidFill>
            <a:schemeClr val="accent1"/>
          </a:solidFill>
        </p:spPr>
        <p:txBody>
          <a:bodyPr lIns="288000" rIns="288000" anchor="ctr"/>
          <a:lstStyle>
            <a:lvl1pPr algn="l">
              <a:spcAft>
                <a:spcPts val="0"/>
              </a:spcAft>
              <a:defRPr sz="1600">
                <a:solidFill>
                  <a:schemeClr val="bg1"/>
                </a:solidFill>
                <a:latin typeface="+mn-lt"/>
              </a:defRPr>
            </a:lvl1pPr>
          </a:lstStyle>
          <a:p>
            <a:pPr lvl="0"/>
            <a:r>
              <a:rPr lang="en-US"/>
              <a:t>Click to edit Master text styles</a:t>
            </a:r>
          </a:p>
        </p:txBody>
      </p:sp>
      <p:sp>
        <p:nvSpPr>
          <p:cNvPr id="12" name="Text Placeholder 10">
            <a:extLst>
              <a:ext uri="{FF2B5EF4-FFF2-40B4-BE49-F238E27FC236}">
                <a16:creationId xmlns:a16="http://schemas.microsoft.com/office/drawing/2014/main" id="{3E2CDC91-E304-418C-A9D7-28AC6287D358}"/>
              </a:ext>
            </a:extLst>
          </p:cNvPr>
          <p:cNvSpPr>
            <a:spLocks noGrp="1"/>
          </p:cNvSpPr>
          <p:nvPr>
            <p:ph type="body" sz="quarter" idx="17"/>
          </p:nvPr>
        </p:nvSpPr>
        <p:spPr>
          <a:xfrm>
            <a:off x="3271629" y="1925638"/>
            <a:ext cx="2754313" cy="694800"/>
          </a:xfrm>
          <a:solidFill>
            <a:schemeClr val="accent1"/>
          </a:solidFill>
        </p:spPr>
        <p:txBody>
          <a:bodyPr lIns="288000" rIns="288000" anchor="ctr"/>
          <a:lstStyle>
            <a:lvl1pPr algn="l">
              <a:spcAft>
                <a:spcPts val="0"/>
              </a:spcAft>
              <a:defRPr sz="1600">
                <a:solidFill>
                  <a:schemeClr val="bg1"/>
                </a:solidFill>
                <a:latin typeface="+mn-lt"/>
              </a:defRPr>
            </a:lvl1pPr>
          </a:lstStyle>
          <a:p>
            <a:pPr lvl="0"/>
            <a:r>
              <a:rPr lang="en-US"/>
              <a:t>Click to edit Master text styles</a:t>
            </a:r>
          </a:p>
        </p:txBody>
      </p:sp>
      <p:sp>
        <p:nvSpPr>
          <p:cNvPr id="13" name="Text Placeholder 10">
            <a:extLst>
              <a:ext uri="{FF2B5EF4-FFF2-40B4-BE49-F238E27FC236}">
                <a16:creationId xmlns:a16="http://schemas.microsoft.com/office/drawing/2014/main" id="{6E66F7D4-5CDC-4402-A280-84C231E68B2A}"/>
              </a:ext>
            </a:extLst>
          </p:cNvPr>
          <p:cNvSpPr>
            <a:spLocks noGrp="1"/>
          </p:cNvSpPr>
          <p:nvPr>
            <p:ph type="body" sz="quarter" idx="18"/>
          </p:nvPr>
        </p:nvSpPr>
        <p:spPr>
          <a:xfrm>
            <a:off x="6165433" y="1925638"/>
            <a:ext cx="2754313" cy="694800"/>
          </a:xfrm>
          <a:solidFill>
            <a:schemeClr val="accent1"/>
          </a:solidFill>
        </p:spPr>
        <p:txBody>
          <a:bodyPr lIns="288000" rIns="288000" anchor="ctr"/>
          <a:lstStyle>
            <a:lvl1pPr algn="l">
              <a:spcAft>
                <a:spcPts val="0"/>
              </a:spcAft>
              <a:defRPr sz="1600">
                <a:solidFill>
                  <a:schemeClr val="bg1"/>
                </a:solidFill>
                <a:latin typeface="+mn-lt"/>
              </a:defRPr>
            </a:lvl1pPr>
          </a:lstStyle>
          <a:p>
            <a:pPr lvl="0"/>
            <a:r>
              <a:rPr lang="en-US"/>
              <a:t>Click to edit Master text styles</a:t>
            </a:r>
          </a:p>
        </p:txBody>
      </p:sp>
      <p:sp>
        <p:nvSpPr>
          <p:cNvPr id="14" name="Text Placeholder 10">
            <a:extLst>
              <a:ext uri="{FF2B5EF4-FFF2-40B4-BE49-F238E27FC236}">
                <a16:creationId xmlns:a16="http://schemas.microsoft.com/office/drawing/2014/main" id="{8C7CB55E-AF72-47A4-A35E-3697A3A87708}"/>
              </a:ext>
            </a:extLst>
          </p:cNvPr>
          <p:cNvSpPr>
            <a:spLocks noGrp="1"/>
          </p:cNvSpPr>
          <p:nvPr>
            <p:ph type="body" sz="quarter" idx="19"/>
          </p:nvPr>
        </p:nvSpPr>
        <p:spPr>
          <a:xfrm>
            <a:off x="9059237" y="1925638"/>
            <a:ext cx="2754313" cy="694800"/>
          </a:xfrm>
          <a:solidFill>
            <a:schemeClr val="accent1"/>
          </a:solidFill>
        </p:spPr>
        <p:txBody>
          <a:bodyPr lIns="288000" rIns="288000" anchor="ctr"/>
          <a:lstStyle>
            <a:lvl1pPr algn="l">
              <a:spcAft>
                <a:spcPts val="0"/>
              </a:spcAft>
              <a:defRPr sz="1600">
                <a:solidFill>
                  <a:schemeClr val="bg1"/>
                </a:solidFill>
                <a:latin typeface="+mn-lt"/>
              </a:defRPr>
            </a:lvl1pPr>
          </a:lstStyle>
          <a:p>
            <a:pPr lvl="0"/>
            <a:r>
              <a:rPr lang="en-US"/>
              <a:t>Click to edit Master text styles</a:t>
            </a:r>
          </a:p>
        </p:txBody>
      </p:sp>
    </p:spTree>
    <p:extLst>
      <p:ext uri="{BB962C8B-B14F-4D97-AF65-F5344CB8AC3E}">
        <p14:creationId xmlns:p14="http://schemas.microsoft.com/office/powerpoint/2010/main" val="2383183119"/>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Til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280BA-CC8A-4013-9EA0-65BE6D1C6B6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6E5952D-165E-4422-B6F7-2DAF938002CF}"/>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C208CF89-19F1-4619-8CFD-0159853672F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54262D2-A268-4FAE-B4EE-0E28085AFB82}"/>
              </a:ext>
            </a:extLst>
          </p:cNvPr>
          <p:cNvSpPr>
            <a:spLocks noGrp="1"/>
          </p:cNvSpPr>
          <p:nvPr>
            <p:ph type="sldNum" sz="quarter" idx="12"/>
          </p:nvPr>
        </p:nvSpPr>
        <p:spPr/>
        <p:txBody>
          <a:bodyPr/>
          <a:lstStyle/>
          <a:p>
            <a:fld id="{29CC380D-5F44-41E8-971E-CDD19ED6F8E3}" type="slidenum">
              <a:rPr lang="en-GB" smtClean="0"/>
              <a:pPr/>
              <a:t>‹#›</a:t>
            </a:fld>
            <a:endParaRPr lang="en-GB"/>
          </a:p>
        </p:txBody>
      </p:sp>
      <p:sp>
        <p:nvSpPr>
          <p:cNvPr id="7" name="Text Placeholder 6">
            <a:extLst>
              <a:ext uri="{FF2B5EF4-FFF2-40B4-BE49-F238E27FC236}">
                <a16:creationId xmlns:a16="http://schemas.microsoft.com/office/drawing/2014/main" id="{A3A7D77E-10EA-40B5-8684-ECAAEB1099ED}"/>
              </a:ext>
            </a:extLst>
          </p:cNvPr>
          <p:cNvSpPr>
            <a:spLocks noGrp="1"/>
          </p:cNvSpPr>
          <p:nvPr>
            <p:ph type="body" sz="quarter" idx="13"/>
          </p:nvPr>
        </p:nvSpPr>
        <p:spPr>
          <a:xfrm>
            <a:off x="377825" y="1925637"/>
            <a:ext cx="5488744" cy="1869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cxnSp>
        <p:nvCxnSpPr>
          <p:cNvPr id="8" name="Straight Connector 7">
            <a:extLst>
              <a:ext uri="{FF2B5EF4-FFF2-40B4-BE49-F238E27FC236}">
                <a16:creationId xmlns:a16="http://schemas.microsoft.com/office/drawing/2014/main" id="{A3B90707-AB72-4BDF-AD03-5CEFF13586D8}"/>
              </a:ext>
            </a:extLst>
          </p:cNvPr>
          <p:cNvCxnSpPr>
            <a:cxnSpLocks/>
          </p:cNvCxnSpPr>
          <p:nvPr userDrawn="1"/>
        </p:nvCxnSpPr>
        <p:spPr>
          <a:xfrm>
            <a:off x="6096000" y="1925638"/>
            <a:ext cx="0" cy="4456112"/>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8EA5DCD-04DC-4410-9C6C-9AFCE3FEC069}"/>
              </a:ext>
            </a:extLst>
          </p:cNvPr>
          <p:cNvCxnSpPr>
            <a:cxnSpLocks/>
          </p:cNvCxnSpPr>
          <p:nvPr userDrawn="1"/>
        </p:nvCxnSpPr>
        <p:spPr>
          <a:xfrm>
            <a:off x="6325431" y="4153694"/>
            <a:ext cx="5490000"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D8F22CA-E663-4B76-9B81-CB354FFB6727}"/>
              </a:ext>
            </a:extLst>
          </p:cNvPr>
          <p:cNvCxnSpPr>
            <a:cxnSpLocks/>
          </p:cNvCxnSpPr>
          <p:nvPr userDrawn="1"/>
        </p:nvCxnSpPr>
        <p:spPr>
          <a:xfrm>
            <a:off x="377824" y="4153694"/>
            <a:ext cx="5490000" cy="0"/>
          </a:xfrm>
          <a:prstGeom prst="line">
            <a:avLst/>
          </a:prstGeom>
          <a:ln w="19050">
            <a:solidFill>
              <a:schemeClr val="accent4"/>
            </a:solidFill>
          </a:ln>
        </p:spPr>
        <p:style>
          <a:lnRef idx="1">
            <a:schemeClr val="accent1"/>
          </a:lnRef>
          <a:fillRef idx="0">
            <a:schemeClr val="accent1"/>
          </a:fillRef>
          <a:effectRef idx="0">
            <a:schemeClr val="accent1"/>
          </a:effectRef>
          <a:fontRef idx="minor">
            <a:schemeClr val="tx1"/>
          </a:fontRef>
        </p:style>
      </p:cxnSp>
      <p:sp>
        <p:nvSpPr>
          <p:cNvPr id="13" name="Text Placeholder 6">
            <a:extLst>
              <a:ext uri="{FF2B5EF4-FFF2-40B4-BE49-F238E27FC236}">
                <a16:creationId xmlns:a16="http://schemas.microsoft.com/office/drawing/2014/main" id="{8E28A2BE-C86F-4838-BC49-91E5E5418EBA}"/>
              </a:ext>
            </a:extLst>
          </p:cNvPr>
          <p:cNvSpPr>
            <a:spLocks noGrp="1"/>
          </p:cNvSpPr>
          <p:nvPr>
            <p:ph type="body" sz="quarter" idx="14"/>
          </p:nvPr>
        </p:nvSpPr>
        <p:spPr>
          <a:xfrm>
            <a:off x="377825" y="4381945"/>
            <a:ext cx="5488744" cy="1869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6">
            <a:extLst>
              <a:ext uri="{FF2B5EF4-FFF2-40B4-BE49-F238E27FC236}">
                <a16:creationId xmlns:a16="http://schemas.microsoft.com/office/drawing/2014/main" id="{8D42EF75-B0F1-4A74-B0FB-F2AF125C263A}"/>
              </a:ext>
            </a:extLst>
          </p:cNvPr>
          <p:cNvSpPr>
            <a:spLocks noGrp="1"/>
          </p:cNvSpPr>
          <p:nvPr>
            <p:ph type="body" sz="quarter" idx="15"/>
          </p:nvPr>
        </p:nvSpPr>
        <p:spPr>
          <a:xfrm>
            <a:off x="6324177" y="1925638"/>
            <a:ext cx="5488744" cy="1869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6">
            <a:extLst>
              <a:ext uri="{FF2B5EF4-FFF2-40B4-BE49-F238E27FC236}">
                <a16:creationId xmlns:a16="http://schemas.microsoft.com/office/drawing/2014/main" id="{2E0D7A43-F952-4A55-9F18-63C521552284}"/>
              </a:ext>
            </a:extLst>
          </p:cNvPr>
          <p:cNvSpPr>
            <a:spLocks noGrp="1"/>
          </p:cNvSpPr>
          <p:nvPr>
            <p:ph type="body" sz="quarter" idx="16"/>
          </p:nvPr>
        </p:nvSpPr>
        <p:spPr>
          <a:xfrm>
            <a:off x="6324177" y="4381946"/>
            <a:ext cx="5488744" cy="1869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588386298"/>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Tiled Indent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1280BA-CC8A-4013-9EA0-65BE6D1C6B6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6E5952D-165E-4422-B6F7-2DAF938002CF}"/>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C208CF89-19F1-4619-8CFD-0159853672F8}"/>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54262D2-A268-4FAE-B4EE-0E28085AFB82}"/>
              </a:ext>
            </a:extLst>
          </p:cNvPr>
          <p:cNvSpPr>
            <a:spLocks noGrp="1"/>
          </p:cNvSpPr>
          <p:nvPr>
            <p:ph type="sldNum" sz="quarter" idx="12"/>
          </p:nvPr>
        </p:nvSpPr>
        <p:spPr/>
        <p:txBody>
          <a:bodyPr/>
          <a:lstStyle/>
          <a:p>
            <a:fld id="{29CC380D-5F44-41E8-971E-CDD19ED6F8E3}" type="slidenum">
              <a:rPr lang="en-GB" smtClean="0"/>
              <a:pPr/>
              <a:t>‹#›</a:t>
            </a:fld>
            <a:endParaRPr lang="en-GB"/>
          </a:p>
        </p:txBody>
      </p:sp>
      <p:sp>
        <p:nvSpPr>
          <p:cNvPr id="7" name="Text Placeholder 6">
            <a:extLst>
              <a:ext uri="{FF2B5EF4-FFF2-40B4-BE49-F238E27FC236}">
                <a16:creationId xmlns:a16="http://schemas.microsoft.com/office/drawing/2014/main" id="{A3A7D77E-10EA-40B5-8684-ECAAEB1099ED}"/>
              </a:ext>
            </a:extLst>
          </p:cNvPr>
          <p:cNvSpPr>
            <a:spLocks noGrp="1"/>
          </p:cNvSpPr>
          <p:nvPr>
            <p:ph type="body" sz="quarter" idx="13"/>
          </p:nvPr>
        </p:nvSpPr>
        <p:spPr>
          <a:xfrm>
            <a:off x="759127" y="1925637"/>
            <a:ext cx="5107442" cy="1869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3" name="Text Placeholder 6">
            <a:extLst>
              <a:ext uri="{FF2B5EF4-FFF2-40B4-BE49-F238E27FC236}">
                <a16:creationId xmlns:a16="http://schemas.microsoft.com/office/drawing/2014/main" id="{8E28A2BE-C86F-4838-BC49-91E5E5418EBA}"/>
              </a:ext>
            </a:extLst>
          </p:cNvPr>
          <p:cNvSpPr>
            <a:spLocks noGrp="1"/>
          </p:cNvSpPr>
          <p:nvPr>
            <p:ph type="body" sz="quarter" idx="14"/>
          </p:nvPr>
        </p:nvSpPr>
        <p:spPr>
          <a:xfrm>
            <a:off x="759127" y="4381945"/>
            <a:ext cx="5107442" cy="1869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6">
            <a:extLst>
              <a:ext uri="{FF2B5EF4-FFF2-40B4-BE49-F238E27FC236}">
                <a16:creationId xmlns:a16="http://schemas.microsoft.com/office/drawing/2014/main" id="{8D42EF75-B0F1-4A74-B0FB-F2AF125C263A}"/>
              </a:ext>
            </a:extLst>
          </p:cNvPr>
          <p:cNvSpPr>
            <a:spLocks noGrp="1"/>
          </p:cNvSpPr>
          <p:nvPr>
            <p:ph type="body" sz="quarter" idx="15"/>
          </p:nvPr>
        </p:nvSpPr>
        <p:spPr>
          <a:xfrm>
            <a:off x="6705479" y="1925638"/>
            <a:ext cx="5107442" cy="1869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6">
            <a:extLst>
              <a:ext uri="{FF2B5EF4-FFF2-40B4-BE49-F238E27FC236}">
                <a16:creationId xmlns:a16="http://schemas.microsoft.com/office/drawing/2014/main" id="{2E0D7A43-F952-4A55-9F18-63C521552284}"/>
              </a:ext>
            </a:extLst>
          </p:cNvPr>
          <p:cNvSpPr>
            <a:spLocks noGrp="1"/>
          </p:cNvSpPr>
          <p:nvPr>
            <p:ph type="body" sz="quarter" idx="16"/>
          </p:nvPr>
        </p:nvSpPr>
        <p:spPr>
          <a:xfrm>
            <a:off x="6705479" y="4381946"/>
            <a:ext cx="5107442" cy="18699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Content Placeholder 8">
            <a:extLst>
              <a:ext uri="{FF2B5EF4-FFF2-40B4-BE49-F238E27FC236}">
                <a16:creationId xmlns:a16="http://schemas.microsoft.com/office/drawing/2014/main" id="{8574B2E4-A6F8-41FA-8F1F-ECC21521DE34}"/>
              </a:ext>
            </a:extLst>
          </p:cNvPr>
          <p:cNvSpPr>
            <a:spLocks noGrp="1"/>
          </p:cNvSpPr>
          <p:nvPr>
            <p:ph sz="quarter" idx="17" hasCustomPrompt="1"/>
          </p:nvPr>
        </p:nvSpPr>
        <p:spPr>
          <a:xfrm>
            <a:off x="377826" y="1925638"/>
            <a:ext cx="381300" cy="854075"/>
          </a:xfrm>
        </p:spPr>
        <p:txBody>
          <a:bodyPr/>
          <a:lstStyle>
            <a:lvl1pPr>
              <a:defRPr sz="2750">
                <a:latin typeface="+mj-lt"/>
              </a:defRPr>
            </a:lvl1pPr>
          </a:lstStyle>
          <a:p>
            <a:pPr lvl="0"/>
            <a:r>
              <a:rPr lang="en-US" dirty="0"/>
              <a:t>0.</a:t>
            </a:r>
            <a:endParaRPr lang="en-GB" dirty="0"/>
          </a:p>
        </p:txBody>
      </p:sp>
      <p:sp>
        <p:nvSpPr>
          <p:cNvPr id="17" name="Content Placeholder 8">
            <a:extLst>
              <a:ext uri="{FF2B5EF4-FFF2-40B4-BE49-F238E27FC236}">
                <a16:creationId xmlns:a16="http://schemas.microsoft.com/office/drawing/2014/main" id="{EF4EAA21-6775-4363-955A-9F4F38C86AA3}"/>
              </a:ext>
            </a:extLst>
          </p:cNvPr>
          <p:cNvSpPr>
            <a:spLocks noGrp="1"/>
          </p:cNvSpPr>
          <p:nvPr>
            <p:ph sz="quarter" idx="18" hasCustomPrompt="1"/>
          </p:nvPr>
        </p:nvSpPr>
        <p:spPr>
          <a:xfrm>
            <a:off x="6324179" y="1925638"/>
            <a:ext cx="381300" cy="854075"/>
          </a:xfrm>
        </p:spPr>
        <p:txBody>
          <a:bodyPr/>
          <a:lstStyle>
            <a:lvl1pPr>
              <a:defRPr sz="2750">
                <a:latin typeface="+mj-lt"/>
              </a:defRPr>
            </a:lvl1pPr>
          </a:lstStyle>
          <a:p>
            <a:pPr lvl="0"/>
            <a:r>
              <a:rPr lang="en-US" dirty="0"/>
              <a:t>0.</a:t>
            </a:r>
            <a:endParaRPr lang="en-GB" dirty="0"/>
          </a:p>
        </p:txBody>
      </p:sp>
      <p:sp>
        <p:nvSpPr>
          <p:cNvPr id="18" name="Content Placeholder 8">
            <a:extLst>
              <a:ext uri="{FF2B5EF4-FFF2-40B4-BE49-F238E27FC236}">
                <a16:creationId xmlns:a16="http://schemas.microsoft.com/office/drawing/2014/main" id="{1FCF0DB0-8AF6-4AF8-9F54-BB3F00A84188}"/>
              </a:ext>
            </a:extLst>
          </p:cNvPr>
          <p:cNvSpPr>
            <a:spLocks noGrp="1"/>
          </p:cNvSpPr>
          <p:nvPr>
            <p:ph sz="quarter" idx="19" hasCustomPrompt="1"/>
          </p:nvPr>
        </p:nvSpPr>
        <p:spPr>
          <a:xfrm>
            <a:off x="377826" y="4381945"/>
            <a:ext cx="381300" cy="854075"/>
          </a:xfrm>
        </p:spPr>
        <p:txBody>
          <a:bodyPr/>
          <a:lstStyle>
            <a:lvl1pPr>
              <a:defRPr sz="2750">
                <a:latin typeface="+mj-lt"/>
              </a:defRPr>
            </a:lvl1pPr>
          </a:lstStyle>
          <a:p>
            <a:pPr lvl="0"/>
            <a:r>
              <a:rPr lang="en-US" dirty="0"/>
              <a:t>0.</a:t>
            </a:r>
            <a:endParaRPr lang="en-GB" dirty="0"/>
          </a:p>
        </p:txBody>
      </p:sp>
      <p:sp>
        <p:nvSpPr>
          <p:cNvPr id="19" name="Content Placeholder 8">
            <a:extLst>
              <a:ext uri="{FF2B5EF4-FFF2-40B4-BE49-F238E27FC236}">
                <a16:creationId xmlns:a16="http://schemas.microsoft.com/office/drawing/2014/main" id="{BEBAAB19-15C5-44ED-923E-1ADCA4C004F7}"/>
              </a:ext>
            </a:extLst>
          </p:cNvPr>
          <p:cNvSpPr>
            <a:spLocks noGrp="1"/>
          </p:cNvSpPr>
          <p:nvPr>
            <p:ph sz="quarter" idx="20" hasCustomPrompt="1"/>
          </p:nvPr>
        </p:nvSpPr>
        <p:spPr>
          <a:xfrm>
            <a:off x="6324179" y="4381944"/>
            <a:ext cx="381300" cy="854075"/>
          </a:xfrm>
        </p:spPr>
        <p:txBody>
          <a:bodyPr/>
          <a:lstStyle>
            <a:lvl1pPr>
              <a:defRPr sz="2750">
                <a:latin typeface="+mj-lt"/>
              </a:defRPr>
            </a:lvl1pPr>
          </a:lstStyle>
          <a:p>
            <a:pPr lvl="0"/>
            <a:r>
              <a:rPr lang="en-US" dirty="0"/>
              <a:t>0.</a:t>
            </a:r>
            <a:endParaRPr lang="en-GB" dirty="0"/>
          </a:p>
        </p:txBody>
      </p:sp>
    </p:spTree>
    <p:extLst>
      <p:ext uri="{BB962C8B-B14F-4D97-AF65-F5344CB8AC3E}">
        <p14:creationId xmlns:p14="http://schemas.microsoft.com/office/powerpoint/2010/main" val="10529290"/>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hree Column with Subhead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377825" y="3981600"/>
            <a:ext cx="3607594" cy="2400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
        <p:nvSpPr>
          <p:cNvPr id="7" name="Content Placeholder 2">
            <a:extLst>
              <a:ext uri="{FF2B5EF4-FFF2-40B4-BE49-F238E27FC236}">
                <a16:creationId xmlns:a16="http://schemas.microsoft.com/office/drawing/2014/main" id="{BB56CAA8-120B-4156-BBDE-C14811D308AC}"/>
              </a:ext>
            </a:extLst>
          </p:cNvPr>
          <p:cNvSpPr>
            <a:spLocks noGrp="1"/>
          </p:cNvSpPr>
          <p:nvPr>
            <p:ph idx="13"/>
          </p:nvPr>
        </p:nvSpPr>
        <p:spPr>
          <a:xfrm>
            <a:off x="4292203" y="3981600"/>
            <a:ext cx="3607594" cy="2400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2">
            <a:extLst>
              <a:ext uri="{FF2B5EF4-FFF2-40B4-BE49-F238E27FC236}">
                <a16:creationId xmlns:a16="http://schemas.microsoft.com/office/drawing/2014/main" id="{CECAB32A-202F-4B4E-8290-6DE17E9C1F9D}"/>
              </a:ext>
            </a:extLst>
          </p:cNvPr>
          <p:cNvSpPr>
            <a:spLocks noGrp="1"/>
          </p:cNvSpPr>
          <p:nvPr>
            <p:ph idx="14"/>
          </p:nvPr>
        </p:nvSpPr>
        <p:spPr>
          <a:xfrm>
            <a:off x="8206581" y="3981600"/>
            <a:ext cx="3607594" cy="24001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9">
            <a:extLst>
              <a:ext uri="{FF2B5EF4-FFF2-40B4-BE49-F238E27FC236}">
                <a16:creationId xmlns:a16="http://schemas.microsoft.com/office/drawing/2014/main" id="{F9EA4881-2F50-4460-9F83-A86DF033A165}"/>
              </a:ext>
            </a:extLst>
          </p:cNvPr>
          <p:cNvSpPr>
            <a:spLocks noGrp="1"/>
          </p:cNvSpPr>
          <p:nvPr>
            <p:ph type="body" sz="quarter" idx="15"/>
          </p:nvPr>
        </p:nvSpPr>
        <p:spPr>
          <a:xfrm>
            <a:off x="377825" y="1934308"/>
            <a:ext cx="11436350" cy="1730437"/>
          </a:xfrm>
        </p:spPr>
        <p:txBody>
          <a:bodyPr/>
          <a:lstStyle>
            <a:lvl1pPr>
              <a:lnSpc>
                <a:spcPct val="85000"/>
              </a:lnSpc>
              <a:spcAft>
                <a:spcPts val="0"/>
              </a:spcAft>
              <a:defRPr sz="6000">
                <a:solidFill>
                  <a:schemeClr val="accent1"/>
                </a:solidFill>
                <a:latin typeface="+mj-lt"/>
              </a:defRPr>
            </a:lvl1pPr>
          </a:lstStyle>
          <a:p>
            <a:pPr lvl="0"/>
            <a:r>
              <a:rPr lang="en-US"/>
              <a:t>Click to edit Master text styles</a:t>
            </a:r>
          </a:p>
        </p:txBody>
      </p:sp>
    </p:spTree>
    <p:extLst>
      <p:ext uri="{BB962C8B-B14F-4D97-AF65-F5344CB8AC3E}">
        <p14:creationId xmlns:p14="http://schemas.microsoft.com/office/powerpoint/2010/main" val="3804868054"/>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ent and Image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25200" y="1925638"/>
            <a:ext cx="4588975" cy="353774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CC380D-5F44-41E8-971E-CDD19ED6F8E3}" type="slidenum">
              <a:rPr lang="en-GB" smtClean="0"/>
              <a:t>‹#›</a:t>
            </a:fld>
            <a:endParaRPr lang="en-GB"/>
          </a:p>
        </p:txBody>
      </p:sp>
      <p:sp>
        <p:nvSpPr>
          <p:cNvPr id="9" name="Picture Placeholder 8">
            <a:extLst>
              <a:ext uri="{FF2B5EF4-FFF2-40B4-BE49-F238E27FC236}">
                <a16:creationId xmlns:a16="http://schemas.microsoft.com/office/drawing/2014/main" id="{29F55C70-09CB-44D7-B3B4-B2ED40D94E7F}"/>
              </a:ext>
            </a:extLst>
          </p:cNvPr>
          <p:cNvSpPr>
            <a:spLocks noGrp="1"/>
          </p:cNvSpPr>
          <p:nvPr>
            <p:ph type="pic" sz="quarter" idx="13"/>
          </p:nvPr>
        </p:nvSpPr>
        <p:spPr>
          <a:xfrm>
            <a:off x="377825" y="1925638"/>
            <a:ext cx="5718175" cy="3537744"/>
          </a:xfrm>
          <a:solidFill>
            <a:schemeClr val="bg1">
              <a:lumMod val="85000"/>
            </a:schemeClr>
          </a:solidFill>
        </p:spPr>
        <p:txBody>
          <a:bodyPr/>
          <a:lstStyle/>
          <a:p>
            <a:r>
              <a:rPr lang="en-US"/>
              <a:t>Click icon to add picture</a:t>
            </a:r>
            <a:endParaRPr lang="en-GB"/>
          </a:p>
        </p:txBody>
      </p:sp>
    </p:spTree>
    <p:extLst>
      <p:ext uri="{BB962C8B-B14F-4D97-AF65-F5344CB8AC3E}">
        <p14:creationId xmlns:p14="http://schemas.microsoft.com/office/powerpoint/2010/main" val="2788735409"/>
      </p:ext>
    </p:extLst>
  </p:cSld>
  <p:clrMapOvr>
    <a:masterClrMapping/>
  </p:clrMapOvr>
  <p:transition>
    <p:fade/>
  </p:transition>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and Imag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77825" y="2439194"/>
            <a:ext cx="4246200" cy="30241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CC380D-5F44-41E8-971E-CDD19ED6F8E3}" type="slidenum">
              <a:rPr lang="en-GB" smtClean="0"/>
              <a:t>‹#›</a:t>
            </a:fld>
            <a:endParaRPr lang="en-GB"/>
          </a:p>
        </p:txBody>
      </p:sp>
      <p:sp>
        <p:nvSpPr>
          <p:cNvPr id="9" name="Picture Placeholder 8">
            <a:extLst>
              <a:ext uri="{FF2B5EF4-FFF2-40B4-BE49-F238E27FC236}">
                <a16:creationId xmlns:a16="http://schemas.microsoft.com/office/drawing/2014/main" id="{29F55C70-09CB-44D7-B3B4-B2ED40D94E7F}"/>
              </a:ext>
            </a:extLst>
          </p:cNvPr>
          <p:cNvSpPr>
            <a:spLocks noGrp="1"/>
          </p:cNvSpPr>
          <p:nvPr>
            <p:ph type="pic" sz="quarter" idx="13"/>
          </p:nvPr>
        </p:nvSpPr>
        <p:spPr>
          <a:xfrm>
            <a:off x="6252175" y="2439194"/>
            <a:ext cx="5562000" cy="3024188"/>
          </a:xfrm>
          <a:solidFill>
            <a:schemeClr val="bg1">
              <a:lumMod val="85000"/>
            </a:schemeClr>
          </a:solidFill>
        </p:spPr>
        <p:txBody>
          <a:bodyPr/>
          <a:lstStyle/>
          <a:p>
            <a:r>
              <a:rPr lang="en-US"/>
              <a:t>Click icon to add picture</a:t>
            </a:r>
            <a:endParaRPr lang="en-GB"/>
          </a:p>
        </p:txBody>
      </p:sp>
    </p:spTree>
    <p:extLst>
      <p:ext uri="{BB962C8B-B14F-4D97-AF65-F5344CB8AC3E}">
        <p14:creationId xmlns:p14="http://schemas.microsoft.com/office/powerpoint/2010/main" val="2115236701"/>
      </p:ext>
    </p:extLst>
  </p:cSld>
  <p:clrMapOvr>
    <a:masterClrMapping/>
  </p:clrMapOvr>
  <p:transition>
    <p:fade/>
  </p:transition>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and Two Images Lef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25200" y="1925637"/>
            <a:ext cx="4588975" cy="3601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CC380D-5F44-41E8-971E-CDD19ED6F8E3}" type="slidenum">
              <a:rPr lang="en-GB" smtClean="0"/>
              <a:t>‹#›</a:t>
            </a:fld>
            <a:endParaRPr lang="en-GB"/>
          </a:p>
        </p:txBody>
      </p:sp>
      <p:sp>
        <p:nvSpPr>
          <p:cNvPr id="9" name="Picture Placeholder 8">
            <a:extLst>
              <a:ext uri="{FF2B5EF4-FFF2-40B4-BE49-F238E27FC236}">
                <a16:creationId xmlns:a16="http://schemas.microsoft.com/office/drawing/2014/main" id="{29F55C70-09CB-44D7-B3B4-B2ED40D94E7F}"/>
              </a:ext>
            </a:extLst>
          </p:cNvPr>
          <p:cNvSpPr>
            <a:spLocks noGrp="1"/>
          </p:cNvSpPr>
          <p:nvPr>
            <p:ph type="pic" sz="quarter" idx="13"/>
          </p:nvPr>
        </p:nvSpPr>
        <p:spPr>
          <a:xfrm>
            <a:off x="377825" y="1925638"/>
            <a:ext cx="3607200" cy="1981800"/>
          </a:xfrm>
          <a:solidFill>
            <a:schemeClr val="bg1">
              <a:lumMod val="85000"/>
            </a:schemeClr>
          </a:solidFill>
        </p:spPr>
        <p:txBody>
          <a:bodyPr/>
          <a:lstStyle/>
          <a:p>
            <a:r>
              <a:rPr lang="en-US"/>
              <a:t>Click icon to add picture</a:t>
            </a:r>
            <a:endParaRPr lang="en-GB"/>
          </a:p>
        </p:txBody>
      </p:sp>
      <p:sp>
        <p:nvSpPr>
          <p:cNvPr id="8" name="Picture Placeholder 8">
            <a:extLst>
              <a:ext uri="{FF2B5EF4-FFF2-40B4-BE49-F238E27FC236}">
                <a16:creationId xmlns:a16="http://schemas.microsoft.com/office/drawing/2014/main" id="{373D2010-09BB-46C7-9406-54716849AF80}"/>
              </a:ext>
            </a:extLst>
          </p:cNvPr>
          <p:cNvSpPr>
            <a:spLocks noGrp="1"/>
          </p:cNvSpPr>
          <p:nvPr>
            <p:ph type="pic" sz="quarter" idx="14"/>
          </p:nvPr>
        </p:nvSpPr>
        <p:spPr>
          <a:xfrm>
            <a:off x="3985419" y="3907438"/>
            <a:ext cx="2260800" cy="1620000"/>
          </a:xfrm>
          <a:solidFill>
            <a:schemeClr val="bg1">
              <a:lumMod val="85000"/>
            </a:schemeClr>
          </a:solidFill>
        </p:spPr>
        <p:txBody>
          <a:bodyPr/>
          <a:lstStyle/>
          <a:p>
            <a:r>
              <a:rPr lang="en-US"/>
              <a:t>Click icon to add picture</a:t>
            </a:r>
            <a:endParaRPr lang="en-GB"/>
          </a:p>
        </p:txBody>
      </p:sp>
    </p:spTree>
    <p:extLst>
      <p:ext uri="{BB962C8B-B14F-4D97-AF65-F5344CB8AC3E}">
        <p14:creationId xmlns:p14="http://schemas.microsoft.com/office/powerpoint/2010/main" val="2613795283"/>
      </p:ext>
    </p:extLst>
  </p:cSld>
  <p:clrMapOvr>
    <a:masterClrMapping/>
  </p:clrMapOvr>
  <p:transition>
    <p:fade/>
  </p:transition>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and Two Images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77825" y="1925637"/>
            <a:ext cx="4588975" cy="3601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CC380D-5F44-41E8-971E-CDD19ED6F8E3}" type="slidenum">
              <a:rPr lang="en-GB" smtClean="0"/>
              <a:t>‹#›</a:t>
            </a:fld>
            <a:endParaRPr lang="en-GB"/>
          </a:p>
        </p:txBody>
      </p:sp>
      <p:sp>
        <p:nvSpPr>
          <p:cNvPr id="9" name="Picture Placeholder 8">
            <a:extLst>
              <a:ext uri="{FF2B5EF4-FFF2-40B4-BE49-F238E27FC236}">
                <a16:creationId xmlns:a16="http://schemas.microsoft.com/office/drawing/2014/main" id="{29F55C70-09CB-44D7-B3B4-B2ED40D94E7F}"/>
              </a:ext>
            </a:extLst>
          </p:cNvPr>
          <p:cNvSpPr>
            <a:spLocks noGrp="1"/>
          </p:cNvSpPr>
          <p:nvPr>
            <p:ph type="pic" sz="quarter" idx="13"/>
          </p:nvPr>
        </p:nvSpPr>
        <p:spPr>
          <a:xfrm>
            <a:off x="8205788" y="1925638"/>
            <a:ext cx="3607200" cy="1981800"/>
          </a:xfrm>
          <a:solidFill>
            <a:schemeClr val="bg1">
              <a:lumMod val="85000"/>
            </a:schemeClr>
          </a:solidFill>
        </p:spPr>
        <p:txBody>
          <a:bodyPr/>
          <a:lstStyle/>
          <a:p>
            <a:r>
              <a:rPr lang="en-US"/>
              <a:t>Click icon to add picture</a:t>
            </a:r>
            <a:endParaRPr lang="en-GB"/>
          </a:p>
        </p:txBody>
      </p:sp>
      <p:sp>
        <p:nvSpPr>
          <p:cNvPr id="8" name="Picture Placeholder 8">
            <a:extLst>
              <a:ext uri="{FF2B5EF4-FFF2-40B4-BE49-F238E27FC236}">
                <a16:creationId xmlns:a16="http://schemas.microsoft.com/office/drawing/2014/main" id="{373D2010-09BB-46C7-9406-54716849AF80}"/>
              </a:ext>
            </a:extLst>
          </p:cNvPr>
          <p:cNvSpPr>
            <a:spLocks noGrp="1"/>
          </p:cNvSpPr>
          <p:nvPr>
            <p:ph type="pic" sz="quarter" idx="14"/>
          </p:nvPr>
        </p:nvSpPr>
        <p:spPr>
          <a:xfrm>
            <a:off x="5944988" y="3907438"/>
            <a:ext cx="2260800" cy="1620000"/>
          </a:xfrm>
          <a:solidFill>
            <a:schemeClr val="bg1">
              <a:lumMod val="85000"/>
            </a:schemeClr>
          </a:solidFill>
        </p:spPr>
        <p:txBody>
          <a:bodyPr/>
          <a:lstStyle/>
          <a:p>
            <a:r>
              <a:rPr lang="en-US"/>
              <a:t>Click icon to add picture</a:t>
            </a:r>
            <a:endParaRPr lang="en-GB"/>
          </a:p>
        </p:txBody>
      </p:sp>
    </p:spTree>
    <p:extLst>
      <p:ext uri="{BB962C8B-B14F-4D97-AF65-F5344CB8AC3E}">
        <p14:creationId xmlns:p14="http://schemas.microsoft.com/office/powerpoint/2010/main" val="2392408819"/>
      </p:ext>
    </p:extLst>
  </p:cSld>
  <p:clrMapOvr>
    <a:masterClrMapping/>
  </p:clrMapOvr>
  <p:transition>
    <p:fade/>
  </p:transition>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Te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77825" y="1228725"/>
            <a:ext cx="4932000" cy="2200275"/>
          </a:xfrm>
        </p:spPr>
        <p:txBody>
          <a:bodyPr anchor="b"/>
          <a:lstStyle>
            <a:lvl1pPr algn="l">
              <a:defRPr sz="4250">
                <a:solidFill>
                  <a:schemeClr val="bg1"/>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77825" y="3682800"/>
            <a:ext cx="4932000" cy="2200275"/>
          </a:xfrm>
        </p:spPr>
        <p:txBody>
          <a:bodyPr/>
          <a:lstStyle>
            <a:lvl1pPr marL="0" indent="0" algn="l">
              <a:buNone/>
              <a:defRPr sz="1600">
                <a:solidFill>
                  <a:schemeClr val="bg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6174001"/>
            <a:ext cx="3607594" cy="207749"/>
          </a:xfrm>
        </p:spPr>
        <p:txBody>
          <a:bodyPr/>
          <a:lstStyle>
            <a:lvl1pPr>
              <a:defRPr sz="1200">
                <a:solidFill>
                  <a:schemeClr val="bg1"/>
                </a:solidFill>
              </a:defRPr>
            </a:lvl1pPr>
            <a:lvl2pPr>
              <a:defRPr sz="1200"/>
            </a:lvl2pPr>
            <a:lvl3pPr>
              <a:defRPr sz="1200"/>
            </a:lvl3pPr>
            <a:lvl4pPr>
              <a:defRPr sz="1200"/>
            </a:lvl4pPr>
            <a:lvl5pPr>
              <a:defRPr sz="1200"/>
            </a:lvl5pPr>
          </a:lstStyle>
          <a:p>
            <a:pPr lvl="0"/>
            <a:r>
              <a:rPr lang="en-US"/>
              <a:t>Click to edit Master text styles</a:t>
            </a:r>
          </a:p>
        </p:txBody>
      </p:sp>
      <p:sp>
        <p:nvSpPr>
          <p:cNvPr id="6" name="Footer Placeholder 4">
            <a:extLst>
              <a:ext uri="{FF2B5EF4-FFF2-40B4-BE49-F238E27FC236}">
                <a16:creationId xmlns:a16="http://schemas.microsoft.com/office/drawing/2014/main" id="{363B4184-6328-4154-91D2-1AA8288B2F5D}"/>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8" name="Picture 7">
            <a:extLst>
              <a:ext uri="{FF2B5EF4-FFF2-40B4-BE49-F238E27FC236}">
                <a16:creationId xmlns:a16="http://schemas.microsoft.com/office/drawing/2014/main" id="{1D01C509-9AEB-4A60-9064-DFC6DA2A0F90}"/>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39"/>
          </a:xfrm>
          <a:prstGeom prst="rect">
            <a:avLst/>
          </a:prstGeom>
        </p:spPr>
      </p:pic>
    </p:spTree>
    <p:extLst>
      <p:ext uri="{BB962C8B-B14F-4D97-AF65-F5344CB8AC3E}">
        <p14:creationId xmlns:p14="http://schemas.microsoft.com/office/powerpoint/2010/main" val="1287352635"/>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Callout/Quote Slide">
    <p:bg>
      <p:bgPr>
        <a:solidFill>
          <a:schemeClr val="accent4"/>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0AEE9-0A7F-4479-B507-8B8082AFB159}"/>
              </a:ext>
            </a:extLst>
          </p:cNvPr>
          <p:cNvSpPr>
            <a:spLocks noGrp="1"/>
          </p:cNvSpPr>
          <p:nvPr>
            <p:ph type="title"/>
          </p:nvPr>
        </p:nvSpPr>
        <p:spPr>
          <a:xfrm>
            <a:off x="377825" y="1227932"/>
            <a:ext cx="7839930" cy="4265503"/>
          </a:xfrm>
        </p:spPr>
        <p:txBody>
          <a:bodyPr anchor="t"/>
          <a:lstStyle>
            <a:lvl1pPr>
              <a:defRPr sz="3600">
                <a:solidFill>
                  <a:schemeClr val="bg1"/>
                </a:solidFill>
              </a:defRPr>
            </a:lvl1pPr>
          </a:lstStyle>
          <a:p>
            <a:r>
              <a:rPr lang="en-US"/>
              <a:t>Click to edit Master title style</a:t>
            </a:r>
            <a:endParaRPr lang="en-GB"/>
          </a:p>
        </p:txBody>
      </p:sp>
      <p:sp>
        <p:nvSpPr>
          <p:cNvPr id="3" name="Date Placeholder 2">
            <a:extLst>
              <a:ext uri="{FF2B5EF4-FFF2-40B4-BE49-F238E27FC236}">
                <a16:creationId xmlns:a16="http://schemas.microsoft.com/office/drawing/2014/main" id="{5D2A2D68-35A0-4566-A489-A0DCE0C90D34}"/>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6FE03DFB-39D8-48D7-A3E4-B542813DF43D}"/>
              </a:ext>
            </a:extLst>
          </p:cNvPr>
          <p:cNvSpPr>
            <a:spLocks noGrp="1"/>
          </p:cNvSpPr>
          <p:nvPr>
            <p:ph type="ftr" sz="quarter" idx="11"/>
          </p:nvPr>
        </p:nvSpPr>
        <p:spPr/>
        <p:txBody>
          <a:bodyPr/>
          <a:lstStyle>
            <a:lvl1pPr>
              <a:defRPr>
                <a:solidFill>
                  <a:srgbClr val="9EA7B3"/>
                </a:solidFill>
              </a:defRPr>
            </a:lvl1pPr>
          </a:lstStyle>
          <a:p>
            <a:endParaRPr lang="en-GB" dirty="0"/>
          </a:p>
        </p:txBody>
      </p:sp>
      <p:sp>
        <p:nvSpPr>
          <p:cNvPr id="5" name="Slide Number Placeholder 4">
            <a:extLst>
              <a:ext uri="{FF2B5EF4-FFF2-40B4-BE49-F238E27FC236}">
                <a16:creationId xmlns:a16="http://schemas.microsoft.com/office/drawing/2014/main" id="{DB422642-328A-4E13-BB21-565845D77077}"/>
              </a:ext>
            </a:extLst>
          </p:cNvPr>
          <p:cNvSpPr>
            <a:spLocks noGrp="1"/>
          </p:cNvSpPr>
          <p:nvPr>
            <p:ph type="sldNum" sz="quarter" idx="12"/>
          </p:nvPr>
        </p:nvSpPr>
        <p:spPr/>
        <p:txBody>
          <a:bodyPr/>
          <a:lstStyle/>
          <a:p>
            <a:fld id="{29CC380D-5F44-41E8-971E-CDD19ED6F8E3}" type="slidenum">
              <a:rPr lang="en-GB" smtClean="0"/>
              <a:pPr/>
              <a:t>‹#›</a:t>
            </a:fld>
            <a:endParaRPr lang="en-GB"/>
          </a:p>
        </p:txBody>
      </p:sp>
      <p:pic>
        <p:nvPicPr>
          <p:cNvPr id="7" name="Picture 6">
            <a:extLst>
              <a:ext uri="{FF2B5EF4-FFF2-40B4-BE49-F238E27FC236}">
                <a16:creationId xmlns:a16="http://schemas.microsoft.com/office/drawing/2014/main" id="{6B497B75-9DBF-44BD-B2DA-6FB89AD07549}"/>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1" y="6478419"/>
            <a:ext cx="581846" cy="217577"/>
          </a:xfrm>
          <a:prstGeom prst="rect">
            <a:avLst/>
          </a:prstGeom>
        </p:spPr>
      </p:pic>
    </p:spTree>
    <p:extLst>
      <p:ext uri="{BB962C8B-B14F-4D97-AF65-F5344CB8AC3E}">
        <p14:creationId xmlns:p14="http://schemas.microsoft.com/office/powerpoint/2010/main" val="4185513591"/>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77825" y="1227932"/>
            <a:ext cx="9468000" cy="2152469"/>
          </a:xfrm>
        </p:spPr>
        <p:txBody>
          <a:bodyPr anchor="b"/>
          <a:lstStyle>
            <a:lvl1pPr>
              <a:defRPr sz="5750">
                <a:solidFill>
                  <a:schemeClr val="accent4"/>
                </a:solidFill>
              </a:defRPr>
            </a:lvl1pPr>
          </a:lstStyle>
          <a:p>
            <a:r>
              <a:rPr lang="en-US"/>
              <a:t>Click to edit Master title style</a:t>
            </a:r>
            <a:endParaRPr lang="en-US" dirty="0"/>
          </a:p>
        </p:txBody>
      </p:sp>
      <p:sp>
        <p:nvSpPr>
          <p:cNvPr id="3" name="Text Placeholder 2"/>
          <p:cNvSpPr>
            <a:spLocks noGrp="1"/>
          </p:cNvSpPr>
          <p:nvPr>
            <p:ph type="body" idx="1"/>
          </p:nvPr>
        </p:nvSpPr>
        <p:spPr>
          <a:xfrm>
            <a:off x="377825" y="3465000"/>
            <a:ext cx="4590000" cy="1500187"/>
          </a:xfrm>
        </p:spPr>
        <p:txBody>
          <a:bodyPr/>
          <a:lstStyle>
            <a:lvl1pPr marL="0" indent="0">
              <a:buNone/>
              <a:defRPr sz="1600">
                <a:solidFill>
                  <a:schemeClr val="accent4"/>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57137987-1AD3-4039-8514-9AA51B6AED03}"/>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sp>
        <p:nvSpPr>
          <p:cNvPr id="4" name="Date Placeholder 3">
            <a:extLst>
              <a:ext uri="{FF2B5EF4-FFF2-40B4-BE49-F238E27FC236}">
                <a16:creationId xmlns:a16="http://schemas.microsoft.com/office/drawing/2014/main" id="{D66E4FE8-85DD-4774-B156-4091163369E3}"/>
              </a:ext>
            </a:extLst>
          </p:cNvPr>
          <p:cNvSpPr>
            <a:spLocks noGrp="1"/>
          </p:cNvSpPr>
          <p:nvPr>
            <p:ph type="dt" sz="half" idx="10"/>
          </p:nvPr>
        </p:nvSpPr>
        <p:spPr/>
        <p:txBody>
          <a:bodyPr/>
          <a:lstStyle/>
          <a:p>
            <a:endParaRPr lang="en-GB"/>
          </a:p>
        </p:txBody>
      </p:sp>
      <p:sp>
        <p:nvSpPr>
          <p:cNvPr id="6" name="Slide Number Placeholder 5">
            <a:extLst>
              <a:ext uri="{FF2B5EF4-FFF2-40B4-BE49-F238E27FC236}">
                <a16:creationId xmlns:a16="http://schemas.microsoft.com/office/drawing/2014/main" id="{6C5ED9EA-C0CB-423E-8DFD-5E715DE60820}"/>
              </a:ext>
            </a:extLst>
          </p:cNvPr>
          <p:cNvSpPr>
            <a:spLocks noGrp="1"/>
          </p:cNvSpPr>
          <p:nvPr>
            <p:ph type="sldNum" sz="quarter" idx="11"/>
          </p:nvPr>
        </p:nvSpPr>
        <p:spPr/>
        <p:txBody>
          <a:bodyPr/>
          <a:lstStyle/>
          <a:p>
            <a:fld id="{29CC380D-5F44-41E8-971E-CDD19ED6F8E3}" type="slidenum">
              <a:rPr lang="en-GB" smtClean="0"/>
              <a:pPr/>
              <a:t>‹#›</a:t>
            </a:fld>
            <a:endParaRPr lang="en-GB"/>
          </a:p>
        </p:txBody>
      </p:sp>
      <p:pic>
        <p:nvPicPr>
          <p:cNvPr id="8" name="Picture 7">
            <a:extLst>
              <a:ext uri="{FF2B5EF4-FFF2-40B4-BE49-F238E27FC236}">
                <a16:creationId xmlns:a16="http://schemas.microsoft.com/office/drawing/2014/main" id="{7B124345-D068-4B65-AB11-A2307B67CFF6}"/>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3715299084"/>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Section Header Te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7825" y="1228725"/>
            <a:ext cx="9468000" cy="2151675"/>
          </a:xfrm>
        </p:spPr>
        <p:txBody>
          <a:bodyPr anchor="b"/>
          <a:lstStyle>
            <a:lvl1pPr>
              <a:defRPr sz="575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77825" y="3465000"/>
            <a:ext cx="4590000" cy="1500187"/>
          </a:xfrm>
        </p:spPr>
        <p:txBody>
          <a:bodyPr/>
          <a:lstStyle>
            <a:lvl1pPr marL="0" indent="0">
              <a:buNone/>
              <a:defRPr sz="16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5" name="Footer Placeholder 4">
            <a:extLst>
              <a:ext uri="{FF2B5EF4-FFF2-40B4-BE49-F238E27FC236}">
                <a16:creationId xmlns:a16="http://schemas.microsoft.com/office/drawing/2014/main" id="{3013989A-470D-4F86-A2CA-04215DCCBDC2}"/>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sp>
        <p:nvSpPr>
          <p:cNvPr id="4" name="Date Placeholder 3">
            <a:extLst>
              <a:ext uri="{FF2B5EF4-FFF2-40B4-BE49-F238E27FC236}">
                <a16:creationId xmlns:a16="http://schemas.microsoft.com/office/drawing/2014/main" id="{5A133C79-2FC5-49E8-8C90-CC225D4F96AF}"/>
              </a:ext>
            </a:extLst>
          </p:cNvPr>
          <p:cNvSpPr>
            <a:spLocks noGrp="1"/>
          </p:cNvSpPr>
          <p:nvPr>
            <p:ph type="dt" sz="half" idx="10"/>
          </p:nvPr>
        </p:nvSpPr>
        <p:spPr/>
        <p:txBody>
          <a:bodyPr/>
          <a:lstStyle/>
          <a:p>
            <a:endParaRPr lang="en-GB"/>
          </a:p>
        </p:txBody>
      </p:sp>
      <p:sp>
        <p:nvSpPr>
          <p:cNvPr id="6" name="Slide Number Placeholder 5">
            <a:extLst>
              <a:ext uri="{FF2B5EF4-FFF2-40B4-BE49-F238E27FC236}">
                <a16:creationId xmlns:a16="http://schemas.microsoft.com/office/drawing/2014/main" id="{835F714B-66A6-4215-944E-86DD4151B4B4}"/>
              </a:ext>
            </a:extLst>
          </p:cNvPr>
          <p:cNvSpPr>
            <a:spLocks noGrp="1"/>
          </p:cNvSpPr>
          <p:nvPr>
            <p:ph type="sldNum" sz="quarter" idx="11"/>
          </p:nvPr>
        </p:nvSpPr>
        <p:spPr/>
        <p:txBody>
          <a:bodyPr/>
          <a:lstStyle/>
          <a:p>
            <a:fld id="{29CC380D-5F44-41E8-971E-CDD19ED6F8E3}" type="slidenum">
              <a:rPr lang="en-GB" smtClean="0"/>
              <a:pPr/>
              <a:t>‹#›</a:t>
            </a:fld>
            <a:endParaRPr lang="en-GB"/>
          </a:p>
        </p:txBody>
      </p:sp>
      <p:pic>
        <p:nvPicPr>
          <p:cNvPr id="9" name="Picture 8">
            <a:extLst>
              <a:ext uri="{FF2B5EF4-FFF2-40B4-BE49-F238E27FC236}">
                <a16:creationId xmlns:a16="http://schemas.microsoft.com/office/drawing/2014/main" id="{9C46ADF6-0E81-4141-A6D9-5BC78877DDBA}"/>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384041039"/>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Section Header Blue">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7825" y="1378816"/>
            <a:ext cx="9468000" cy="3214286"/>
          </a:xfrm>
        </p:spPr>
        <p:txBody>
          <a:bodyPr anchor="ctr"/>
          <a:lstStyle>
            <a:lvl1pPr>
              <a:defRPr sz="5750">
                <a:solidFill>
                  <a:schemeClr val="bg1"/>
                </a:solidFill>
              </a:defRPr>
            </a:lvl1pPr>
          </a:lstStyle>
          <a:p>
            <a:r>
              <a:rPr lang="en-US"/>
              <a:t>Click to edit Master title style</a:t>
            </a:r>
            <a:endParaRPr lang="en-US" dirty="0"/>
          </a:p>
        </p:txBody>
      </p:sp>
      <p:sp>
        <p:nvSpPr>
          <p:cNvPr id="4" name="Footer Placeholder 4">
            <a:extLst>
              <a:ext uri="{FF2B5EF4-FFF2-40B4-BE49-F238E27FC236}">
                <a16:creationId xmlns:a16="http://schemas.microsoft.com/office/drawing/2014/main" id="{ECB2F867-80D5-4072-B066-D1FABDA981C4}"/>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chemeClr val="bg2"/>
                </a:solidFill>
              </a:defRPr>
            </a:lvl1pPr>
          </a:lstStyle>
          <a:p>
            <a:endParaRPr lang="en-GB" dirty="0"/>
          </a:p>
        </p:txBody>
      </p:sp>
      <p:sp>
        <p:nvSpPr>
          <p:cNvPr id="3" name="Date Placeholder 2">
            <a:extLst>
              <a:ext uri="{FF2B5EF4-FFF2-40B4-BE49-F238E27FC236}">
                <a16:creationId xmlns:a16="http://schemas.microsoft.com/office/drawing/2014/main" id="{2C075C83-E75A-4761-ABDB-78F33525EEE4}"/>
              </a:ext>
            </a:extLst>
          </p:cNvPr>
          <p:cNvSpPr>
            <a:spLocks noGrp="1"/>
          </p:cNvSpPr>
          <p:nvPr>
            <p:ph type="dt" sz="half" idx="10"/>
          </p:nvPr>
        </p:nvSpPr>
        <p:spPr/>
        <p:txBody>
          <a:bodyPr/>
          <a:lstStyle/>
          <a:p>
            <a:endParaRPr lang="en-GB"/>
          </a:p>
        </p:txBody>
      </p:sp>
      <p:sp>
        <p:nvSpPr>
          <p:cNvPr id="5" name="Slide Number Placeholder 4">
            <a:extLst>
              <a:ext uri="{FF2B5EF4-FFF2-40B4-BE49-F238E27FC236}">
                <a16:creationId xmlns:a16="http://schemas.microsoft.com/office/drawing/2014/main" id="{906F4E22-A15E-451C-BD46-064AFF4BC03C}"/>
              </a:ext>
            </a:extLst>
          </p:cNvPr>
          <p:cNvSpPr>
            <a:spLocks noGrp="1"/>
          </p:cNvSpPr>
          <p:nvPr>
            <p:ph type="sldNum" sz="quarter" idx="11"/>
          </p:nvPr>
        </p:nvSpPr>
        <p:spPr/>
        <p:txBody>
          <a:bodyPr/>
          <a:lstStyle/>
          <a:p>
            <a:fld id="{29CC380D-5F44-41E8-971E-CDD19ED6F8E3}" type="slidenum">
              <a:rPr lang="en-GB" smtClean="0"/>
              <a:pPr/>
              <a:t>‹#›</a:t>
            </a:fld>
            <a:endParaRPr lang="en-GB"/>
          </a:p>
        </p:txBody>
      </p:sp>
      <p:pic>
        <p:nvPicPr>
          <p:cNvPr id="7" name="Picture 6">
            <a:extLst>
              <a:ext uri="{FF2B5EF4-FFF2-40B4-BE49-F238E27FC236}">
                <a16:creationId xmlns:a16="http://schemas.microsoft.com/office/drawing/2014/main" id="{A2D51136-2417-4CCD-AF42-35EEFCB606AB}"/>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1" y="6478419"/>
            <a:ext cx="581846" cy="217577"/>
          </a:xfrm>
          <a:prstGeom prst="rect">
            <a:avLst/>
          </a:prstGeom>
        </p:spPr>
      </p:pic>
    </p:spTree>
    <p:extLst>
      <p:ext uri="{BB962C8B-B14F-4D97-AF65-F5344CB8AC3E}">
        <p14:creationId xmlns:p14="http://schemas.microsoft.com/office/powerpoint/2010/main" val="85373407"/>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7825" y="1227932"/>
            <a:ext cx="4590000" cy="2152469"/>
          </a:xfrm>
        </p:spPr>
        <p:txBody>
          <a:bodyPr anchor="b"/>
          <a:lstStyle>
            <a:lvl1pPr>
              <a:defRPr sz="5750">
                <a:solidFill>
                  <a:schemeClr val="accent4"/>
                </a:solidFill>
              </a:defRPr>
            </a:lvl1pPr>
          </a:lstStyle>
          <a:p>
            <a:r>
              <a:rPr lang="en-US"/>
              <a:t>Click to edit Master title style</a:t>
            </a:r>
            <a:endParaRPr lang="en-US" dirty="0"/>
          </a:p>
        </p:txBody>
      </p:sp>
      <p:sp>
        <p:nvSpPr>
          <p:cNvPr id="3" name="Text Placeholder 2"/>
          <p:cNvSpPr>
            <a:spLocks noGrp="1"/>
          </p:cNvSpPr>
          <p:nvPr>
            <p:ph type="body" idx="1"/>
          </p:nvPr>
        </p:nvSpPr>
        <p:spPr>
          <a:xfrm>
            <a:off x="377825" y="3465000"/>
            <a:ext cx="3608388" cy="1500187"/>
          </a:xfrm>
        </p:spPr>
        <p:txBody>
          <a:bodyPr/>
          <a:lstStyle>
            <a:lvl1pPr marL="0" indent="0">
              <a:buNone/>
              <a:defRPr sz="1600">
                <a:solidFill>
                  <a:schemeClr val="accent4"/>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Picture Placeholder 4">
            <a:extLst>
              <a:ext uri="{FF2B5EF4-FFF2-40B4-BE49-F238E27FC236}">
                <a16:creationId xmlns:a16="http://schemas.microsoft.com/office/drawing/2014/main" id="{DF22C6B2-3601-40B5-A63A-084FE28E5762}"/>
              </a:ext>
            </a:extLst>
          </p:cNvPr>
          <p:cNvSpPr>
            <a:spLocks noGrp="1"/>
          </p:cNvSpPr>
          <p:nvPr>
            <p:ph type="pic" sz="quarter" idx="13"/>
          </p:nvPr>
        </p:nvSpPr>
        <p:spPr>
          <a:xfrm>
            <a:off x="6096000" y="0"/>
            <a:ext cx="6096001" cy="6381750"/>
          </a:xfrm>
          <a:solidFill>
            <a:schemeClr val="bg1">
              <a:lumMod val="85000"/>
            </a:schemeClr>
          </a:solidFill>
        </p:spPr>
        <p:txBody>
          <a:bodyPr/>
          <a:lstStyle/>
          <a:p>
            <a:r>
              <a:rPr lang="en-US"/>
              <a:t>Click icon to add picture</a:t>
            </a:r>
            <a:endParaRPr lang="en-GB"/>
          </a:p>
        </p:txBody>
      </p:sp>
      <p:sp>
        <p:nvSpPr>
          <p:cNvPr id="11" name="Footer Placeholder 4">
            <a:extLst>
              <a:ext uri="{FF2B5EF4-FFF2-40B4-BE49-F238E27FC236}">
                <a16:creationId xmlns:a16="http://schemas.microsoft.com/office/drawing/2014/main" id="{1F0B42C7-DCFF-4F4E-A97A-71EE05490CEE}"/>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sp>
        <p:nvSpPr>
          <p:cNvPr id="4" name="Date Placeholder 3">
            <a:extLst>
              <a:ext uri="{FF2B5EF4-FFF2-40B4-BE49-F238E27FC236}">
                <a16:creationId xmlns:a16="http://schemas.microsoft.com/office/drawing/2014/main" id="{8525D11F-FD96-47DA-A915-74520DF8101A}"/>
              </a:ext>
            </a:extLst>
          </p:cNvPr>
          <p:cNvSpPr>
            <a:spLocks noGrp="1"/>
          </p:cNvSpPr>
          <p:nvPr>
            <p:ph type="dt" sz="half" idx="14"/>
          </p:nvPr>
        </p:nvSpPr>
        <p:spPr/>
        <p:txBody>
          <a:bodyPr/>
          <a:lstStyle/>
          <a:p>
            <a:endParaRPr lang="en-GB"/>
          </a:p>
        </p:txBody>
      </p:sp>
      <p:sp>
        <p:nvSpPr>
          <p:cNvPr id="5" name="Slide Number Placeholder 4">
            <a:extLst>
              <a:ext uri="{FF2B5EF4-FFF2-40B4-BE49-F238E27FC236}">
                <a16:creationId xmlns:a16="http://schemas.microsoft.com/office/drawing/2014/main" id="{1834C3B1-C6F3-47F5-BA77-FFE7372DA884}"/>
              </a:ext>
            </a:extLst>
          </p:cNvPr>
          <p:cNvSpPr>
            <a:spLocks noGrp="1"/>
          </p:cNvSpPr>
          <p:nvPr>
            <p:ph type="sldNum" sz="quarter" idx="15"/>
          </p:nvPr>
        </p:nvSpPr>
        <p:spPr/>
        <p:txBody>
          <a:bodyPr/>
          <a:lstStyle/>
          <a:p>
            <a:fld id="{29CC380D-5F44-41E8-971E-CDD19ED6F8E3}" type="slidenum">
              <a:rPr lang="en-GB" smtClean="0"/>
              <a:pPr/>
              <a:t>‹#›</a:t>
            </a:fld>
            <a:endParaRPr lang="en-GB"/>
          </a:p>
        </p:txBody>
      </p:sp>
      <p:pic>
        <p:nvPicPr>
          <p:cNvPr id="9" name="Picture 8">
            <a:extLst>
              <a:ext uri="{FF2B5EF4-FFF2-40B4-BE49-F238E27FC236}">
                <a16:creationId xmlns:a16="http://schemas.microsoft.com/office/drawing/2014/main" id="{B128E3B7-FF6B-4B4A-94AF-8EBF8052267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3418942211"/>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Two Images">
    <p:spTree>
      <p:nvGrpSpPr>
        <p:cNvPr id="1" name=""/>
        <p:cNvGrpSpPr/>
        <p:nvPr/>
      </p:nvGrpSpPr>
      <p:grpSpPr>
        <a:xfrm>
          <a:off x="0" y="0"/>
          <a:ext cx="0" cy="0"/>
          <a:chOff x="0" y="0"/>
          <a:chExt cx="0" cy="0"/>
        </a:xfrm>
      </p:grpSpPr>
      <p:sp>
        <p:nvSpPr>
          <p:cNvPr id="2" name="Title 1"/>
          <p:cNvSpPr>
            <a:spLocks noGrp="1"/>
          </p:cNvSpPr>
          <p:nvPr>
            <p:ph type="title"/>
          </p:nvPr>
        </p:nvSpPr>
        <p:spPr>
          <a:xfrm>
            <a:off x="377825" y="1227932"/>
            <a:ext cx="4590000" cy="2152469"/>
          </a:xfrm>
        </p:spPr>
        <p:txBody>
          <a:bodyPr anchor="b"/>
          <a:lstStyle>
            <a:lvl1pPr>
              <a:defRPr sz="5750">
                <a:solidFill>
                  <a:schemeClr val="accent4"/>
                </a:solidFill>
              </a:defRPr>
            </a:lvl1pPr>
          </a:lstStyle>
          <a:p>
            <a:r>
              <a:rPr lang="en-US"/>
              <a:t>Click to edit Master title style</a:t>
            </a:r>
            <a:endParaRPr lang="en-US" dirty="0"/>
          </a:p>
        </p:txBody>
      </p:sp>
      <p:sp>
        <p:nvSpPr>
          <p:cNvPr id="3" name="Text Placeholder 2"/>
          <p:cNvSpPr>
            <a:spLocks noGrp="1"/>
          </p:cNvSpPr>
          <p:nvPr>
            <p:ph type="body" idx="1"/>
          </p:nvPr>
        </p:nvSpPr>
        <p:spPr>
          <a:xfrm>
            <a:off x="377825" y="3465000"/>
            <a:ext cx="3608388" cy="1500187"/>
          </a:xfrm>
        </p:spPr>
        <p:txBody>
          <a:bodyPr/>
          <a:lstStyle>
            <a:lvl1pPr marL="0" indent="0">
              <a:buNone/>
              <a:defRPr sz="1600">
                <a:solidFill>
                  <a:schemeClr val="accent4"/>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Picture Placeholder 4">
            <a:extLst>
              <a:ext uri="{FF2B5EF4-FFF2-40B4-BE49-F238E27FC236}">
                <a16:creationId xmlns:a16="http://schemas.microsoft.com/office/drawing/2014/main" id="{DF22C6B2-3601-40B5-A63A-084FE28E5762}"/>
              </a:ext>
            </a:extLst>
          </p:cNvPr>
          <p:cNvSpPr>
            <a:spLocks noGrp="1"/>
          </p:cNvSpPr>
          <p:nvPr>
            <p:ph type="pic" sz="quarter" idx="13"/>
          </p:nvPr>
        </p:nvSpPr>
        <p:spPr>
          <a:xfrm>
            <a:off x="8052000" y="0"/>
            <a:ext cx="4140000" cy="4384800"/>
          </a:xfrm>
          <a:solidFill>
            <a:schemeClr val="bg1">
              <a:lumMod val="85000"/>
            </a:schemeClr>
          </a:solidFill>
        </p:spPr>
        <p:txBody>
          <a:bodyPr/>
          <a:lstStyle/>
          <a:p>
            <a:r>
              <a:rPr lang="en-US"/>
              <a:t>Click icon to add picture</a:t>
            </a:r>
            <a:endParaRPr lang="en-GB"/>
          </a:p>
        </p:txBody>
      </p:sp>
      <p:sp>
        <p:nvSpPr>
          <p:cNvPr id="10" name="Picture Placeholder 4">
            <a:extLst>
              <a:ext uri="{FF2B5EF4-FFF2-40B4-BE49-F238E27FC236}">
                <a16:creationId xmlns:a16="http://schemas.microsoft.com/office/drawing/2014/main" id="{5BD02FF6-E8C6-4907-A5E5-4B6BC632719B}"/>
              </a:ext>
            </a:extLst>
          </p:cNvPr>
          <p:cNvSpPr>
            <a:spLocks noGrp="1"/>
          </p:cNvSpPr>
          <p:nvPr>
            <p:ph type="pic" sz="quarter" idx="14"/>
          </p:nvPr>
        </p:nvSpPr>
        <p:spPr>
          <a:xfrm>
            <a:off x="6096000" y="4384800"/>
            <a:ext cx="1956000" cy="1996950"/>
          </a:xfrm>
          <a:solidFill>
            <a:schemeClr val="bg1">
              <a:lumMod val="85000"/>
            </a:schemeClr>
          </a:solidFill>
        </p:spPr>
        <p:txBody>
          <a:bodyPr/>
          <a:lstStyle/>
          <a:p>
            <a:r>
              <a:rPr lang="en-US"/>
              <a:t>Click icon to add picture</a:t>
            </a:r>
            <a:endParaRPr lang="en-GB"/>
          </a:p>
        </p:txBody>
      </p:sp>
      <p:sp>
        <p:nvSpPr>
          <p:cNvPr id="12" name="Footer Placeholder 4">
            <a:extLst>
              <a:ext uri="{FF2B5EF4-FFF2-40B4-BE49-F238E27FC236}">
                <a16:creationId xmlns:a16="http://schemas.microsoft.com/office/drawing/2014/main" id="{699D0098-87B4-4DED-9DA5-AD58D81E01BB}"/>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sp>
        <p:nvSpPr>
          <p:cNvPr id="4" name="Date Placeholder 3">
            <a:extLst>
              <a:ext uri="{FF2B5EF4-FFF2-40B4-BE49-F238E27FC236}">
                <a16:creationId xmlns:a16="http://schemas.microsoft.com/office/drawing/2014/main" id="{65E5E86F-6198-45AB-BCDD-FC6699753BC8}"/>
              </a:ext>
            </a:extLst>
          </p:cNvPr>
          <p:cNvSpPr>
            <a:spLocks noGrp="1"/>
          </p:cNvSpPr>
          <p:nvPr>
            <p:ph type="dt" sz="half" idx="15"/>
          </p:nvPr>
        </p:nvSpPr>
        <p:spPr/>
        <p:txBody>
          <a:bodyPr/>
          <a:lstStyle/>
          <a:p>
            <a:endParaRPr lang="en-GB"/>
          </a:p>
        </p:txBody>
      </p:sp>
      <p:sp>
        <p:nvSpPr>
          <p:cNvPr id="5" name="Slide Number Placeholder 4">
            <a:extLst>
              <a:ext uri="{FF2B5EF4-FFF2-40B4-BE49-F238E27FC236}">
                <a16:creationId xmlns:a16="http://schemas.microsoft.com/office/drawing/2014/main" id="{A12BF005-0053-4482-9A86-685DBCA5907A}"/>
              </a:ext>
            </a:extLst>
          </p:cNvPr>
          <p:cNvSpPr>
            <a:spLocks noGrp="1"/>
          </p:cNvSpPr>
          <p:nvPr>
            <p:ph type="sldNum" sz="quarter" idx="16"/>
          </p:nvPr>
        </p:nvSpPr>
        <p:spPr/>
        <p:txBody>
          <a:bodyPr/>
          <a:lstStyle/>
          <a:p>
            <a:fld id="{29CC380D-5F44-41E8-971E-CDD19ED6F8E3}" type="slidenum">
              <a:rPr lang="en-GB" smtClean="0"/>
              <a:pPr/>
              <a:t>‹#›</a:t>
            </a:fld>
            <a:endParaRPr lang="en-GB"/>
          </a:p>
        </p:txBody>
      </p:sp>
      <p:pic>
        <p:nvPicPr>
          <p:cNvPr id="13" name="Picture 12">
            <a:extLst>
              <a:ext uri="{FF2B5EF4-FFF2-40B4-BE49-F238E27FC236}">
                <a16:creationId xmlns:a16="http://schemas.microsoft.com/office/drawing/2014/main" id="{86A958B0-F8B2-4B3E-9AD3-EC8F31FF8F5D}"/>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3330391204"/>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ection Header with Three Images">
    <p:spTree>
      <p:nvGrpSpPr>
        <p:cNvPr id="1" name=""/>
        <p:cNvGrpSpPr/>
        <p:nvPr/>
      </p:nvGrpSpPr>
      <p:grpSpPr>
        <a:xfrm>
          <a:off x="0" y="0"/>
          <a:ext cx="0" cy="0"/>
          <a:chOff x="0" y="0"/>
          <a:chExt cx="0" cy="0"/>
        </a:xfrm>
      </p:grpSpPr>
      <p:sp>
        <p:nvSpPr>
          <p:cNvPr id="2" name="Title 1"/>
          <p:cNvSpPr>
            <a:spLocks noGrp="1"/>
          </p:cNvSpPr>
          <p:nvPr>
            <p:ph type="title"/>
          </p:nvPr>
        </p:nvSpPr>
        <p:spPr>
          <a:xfrm>
            <a:off x="377825" y="1227932"/>
            <a:ext cx="4590000" cy="2152469"/>
          </a:xfrm>
        </p:spPr>
        <p:txBody>
          <a:bodyPr anchor="b"/>
          <a:lstStyle>
            <a:lvl1pPr>
              <a:defRPr sz="5750">
                <a:solidFill>
                  <a:schemeClr val="accent4"/>
                </a:solidFill>
              </a:defRPr>
            </a:lvl1pPr>
          </a:lstStyle>
          <a:p>
            <a:r>
              <a:rPr lang="en-US"/>
              <a:t>Click to edit Master title style</a:t>
            </a:r>
            <a:endParaRPr lang="en-US" dirty="0"/>
          </a:p>
        </p:txBody>
      </p:sp>
      <p:sp>
        <p:nvSpPr>
          <p:cNvPr id="3" name="Text Placeholder 2"/>
          <p:cNvSpPr>
            <a:spLocks noGrp="1"/>
          </p:cNvSpPr>
          <p:nvPr>
            <p:ph type="body" idx="1"/>
          </p:nvPr>
        </p:nvSpPr>
        <p:spPr>
          <a:xfrm>
            <a:off x="377825" y="3465000"/>
            <a:ext cx="3608388" cy="1500187"/>
          </a:xfrm>
        </p:spPr>
        <p:txBody>
          <a:bodyPr/>
          <a:lstStyle>
            <a:lvl1pPr marL="0" indent="0">
              <a:buNone/>
              <a:defRPr sz="1600">
                <a:solidFill>
                  <a:schemeClr val="accent4"/>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Picture Placeholder 4">
            <a:extLst>
              <a:ext uri="{FF2B5EF4-FFF2-40B4-BE49-F238E27FC236}">
                <a16:creationId xmlns:a16="http://schemas.microsoft.com/office/drawing/2014/main" id="{DF22C6B2-3601-40B5-A63A-084FE28E5762}"/>
              </a:ext>
            </a:extLst>
          </p:cNvPr>
          <p:cNvSpPr>
            <a:spLocks noGrp="1"/>
          </p:cNvSpPr>
          <p:nvPr>
            <p:ph type="pic" sz="quarter" idx="13"/>
          </p:nvPr>
        </p:nvSpPr>
        <p:spPr>
          <a:xfrm>
            <a:off x="6135000" y="-1"/>
            <a:ext cx="4140000" cy="3595125"/>
          </a:xfrm>
          <a:solidFill>
            <a:schemeClr val="bg1">
              <a:lumMod val="85000"/>
            </a:schemeClr>
          </a:solidFill>
        </p:spPr>
        <p:txBody>
          <a:bodyPr/>
          <a:lstStyle/>
          <a:p>
            <a:r>
              <a:rPr lang="en-US"/>
              <a:t>Click icon to add picture</a:t>
            </a:r>
            <a:endParaRPr lang="en-GB"/>
          </a:p>
        </p:txBody>
      </p:sp>
      <p:sp>
        <p:nvSpPr>
          <p:cNvPr id="10" name="Picture Placeholder 4">
            <a:extLst>
              <a:ext uri="{FF2B5EF4-FFF2-40B4-BE49-F238E27FC236}">
                <a16:creationId xmlns:a16="http://schemas.microsoft.com/office/drawing/2014/main" id="{5BD02FF6-E8C6-4907-A5E5-4B6BC632719B}"/>
              </a:ext>
            </a:extLst>
          </p:cNvPr>
          <p:cNvSpPr>
            <a:spLocks noGrp="1"/>
          </p:cNvSpPr>
          <p:nvPr>
            <p:ph type="pic" sz="quarter" idx="14"/>
          </p:nvPr>
        </p:nvSpPr>
        <p:spPr>
          <a:xfrm>
            <a:off x="10275000" y="3595125"/>
            <a:ext cx="1917000" cy="1705876"/>
          </a:xfrm>
          <a:solidFill>
            <a:schemeClr val="bg1">
              <a:lumMod val="85000"/>
            </a:schemeClr>
          </a:solidFill>
        </p:spPr>
        <p:txBody>
          <a:bodyPr/>
          <a:lstStyle/>
          <a:p>
            <a:r>
              <a:rPr lang="en-US"/>
              <a:t>Click icon to add picture</a:t>
            </a:r>
            <a:endParaRPr lang="en-GB"/>
          </a:p>
        </p:txBody>
      </p:sp>
      <p:sp>
        <p:nvSpPr>
          <p:cNvPr id="11" name="Picture Placeholder 4">
            <a:extLst>
              <a:ext uri="{FF2B5EF4-FFF2-40B4-BE49-F238E27FC236}">
                <a16:creationId xmlns:a16="http://schemas.microsoft.com/office/drawing/2014/main" id="{E1798D99-AE73-44D3-BA8B-DA609105C499}"/>
              </a:ext>
            </a:extLst>
          </p:cNvPr>
          <p:cNvSpPr>
            <a:spLocks noGrp="1"/>
          </p:cNvSpPr>
          <p:nvPr>
            <p:ph type="pic" sz="quarter" idx="15"/>
          </p:nvPr>
        </p:nvSpPr>
        <p:spPr>
          <a:xfrm>
            <a:off x="8930400" y="5301000"/>
            <a:ext cx="1344600" cy="1080750"/>
          </a:xfrm>
          <a:solidFill>
            <a:schemeClr val="bg1">
              <a:lumMod val="85000"/>
            </a:schemeClr>
          </a:solidFill>
        </p:spPr>
        <p:txBody>
          <a:bodyPr/>
          <a:lstStyle/>
          <a:p>
            <a:r>
              <a:rPr lang="en-US"/>
              <a:t>Click icon to add picture</a:t>
            </a:r>
            <a:endParaRPr lang="en-GB"/>
          </a:p>
        </p:txBody>
      </p:sp>
      <p:sp>
        <p:nvSpPr>
          <p:cNvPr id="12" name="Footer Placeholder 4">
            <a:extLst>
              <a:ext uri="{FF2B5EF4-FFF2-40B4-BE49-F238E27FC236}">
                <a16:creationId xmlns:a16="http://schemas.microsoft.com/office/drawing/2014/main" id="{F71E62B2-11ED-4F53-987A-D7C7F8C57040}"/>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sp>
        <p:nvSpPr>
          <p:cNvPr id="4" name="Date Placeholder 3">
            <a:extLst>
              <a:ext uri="{FF2B5EF4-FFF2-40B4-BE49-F238E27FC236}">
                <a16:creationId xmlns:a16="http://schemas.microsoft.com/office/drawing/2014/main" id="{9F7744A4-A844-44EE-8999-4199B276EDC6}"/>
              </a:ext>
            </a:extLst>
          </p:cNvPr>
          <p:cNvSpPr>
            <a:spLocks noGrp="1"/>
          </p:cNvSpPr>
          <p:nvPr>
            <p:ph type="dt" sz="half" idx="16"/>
          </p:nvPr>
        </p:nvSpPr>
        <p:spPr/>
        <p:txBody>
          <a:bodyPr/>
          <a:lstStyle/>
          <a:p>
            <a:endParaRPr lang="en-GB"/>
          </a:p>
        </p:txBody>
      </p:sp>
      <p:sp>
        <p:nvSpPr>
          <p:cNvPr id="5" name="Slide Number Placeholder 4">
            <a:extLst>
              <a:ext uri="{FF2B5EF4-FFF2-40B4-BE49-F238E27FC236}">
                <a16:creationId xmlns:a16="http://schemas.microsoft.com/office/drawing/2014/main" id="{70F4500E-998D-49D0-800E-1C1C50531D29}"/>
              </a:ext>
            </a:extLst>
          </p:cNvPr>
          <p:cNvSpPr>
            <a:spLocks noGrp="1"/>
          </p:cNvSpPr>
          <p:nvPr>
            <p:ph type="sldNum" sz="quarter" idx="17"/>
          </p:nvPr>
        </p:nvSpPr>
        <p:spPr/>
        <p:txBody>
          <a:bodyPr/>
          <a:lstStyle/>
          <a:p>
            <a:fld id="{29CC380D-5F44-41E8-971E-CDD19ED6F8E3}" type="slidenum">
              <a:rPr lang="en-GB" smtClean="0"/>
              <a:pPr/>
              <a:t>‹#›</a:t>
            </a:fld>
            <a:endParaRPr lang="en-GB"/>
          </a:p>
        </p:txBody>
      </p:sp>
      <p:pic>
        <p:nvPicPr>
          <p:cNvPr id="13" name="Picture 12">
            <a:extLst>
              <a:ext uri="{FF2B5EF4-FFF2-40B4-BE49-F238E27FC236}">
                <a16:creationId xmlns:a16="http://schemas.microsoft.com/office/drawing/2014/main" id="{9BDC892C-B415-4A80-AC75-3619DFE9C4FC}"/>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2988312127"/>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Section Header Blank White">
    <p:spTree>
      <p:nvGrpSpPr>
        <p:cNvPr id="1" name=""/>
        <p:cNvGrpSpPr/>
        <p:nvPr/>
      </p:nvGrpSpPr>
      <p:grpSpPr>
        <a:xfrm>
          <a:off x="0" y="0"/>
          <a:ext cx="0" cy="0"/>
          <a:chOff x="0" y="0"/>
          <a:chExt cx="0" cy="0"/>
        </a:xfrm>
      </p:grpSpPr>
      <p:sp>
        <p:nvSpPr>
          <p:cNvPr id="2" name="Title 1"/>
          <p:cNvSpPr>
            <a:spLocks noGrp="1"/>
          </p:cNvSpPr>
          <p:nvPr>
            <p:ph type="title"/>
          </p:nvPr>
        </p:nvSpPr>
        <p:spPr>
          <a:xfrm>
            <a:off x="377825" y="1227932"/>
            <a:ext cx="4590000" cy="2152469"/>
          </a:xfrm>
        </p:spPr>
        <p:txBody>
          <a:bodyPr anchor="b"/>
          <a:lstStyle>
            <a:lvl1pPr>
              <a:defRPr sz="5750">
                <a:solidFill>
                  <a:schemeClr val="accent4"/>
                </a:solidFill>
              </a:defRPr>
            </a:lvl1pPr>
          </a:lstStyle>
          <a:p>
            <a:r>
              <a:rPr lang="en-US"/>
              <a:t>Click to edit Master title style</a:t>
            </a:r>
            <a:endParaRPr lang="en-US" dirty="0"/>
          </a:p>
        </p:txBody>
      </p:sp>
      <p:sp>
        <p:nvSpPr>
          <p:cNvPr id="3" name="Text Placeholder 2"/>
          <p:cNvSpPr>
            <a:spLocks noGrp="1"/>
          </p:cNvSpPr>
          <p:nvPr>
            <p:ph type="body" idx="1"/>
          </p:nvPr>
        </p:nvSpPr>
        <p:spPr>
          <a:xfrm>
            <a:off x="377825" y="3465000"/>
            <a:ext cx="3608388" cy="1500187"/>
          </a:xfrm>
        </p:spPr>
        <p:txBody>
          <a:bodyPr/>
          <a:lstStyle>
            <a:lvl1pPr marL="0" indent="0">
              <a:buNone/>
              <a:defRPr sz="1600">
                <a:solidFill>
                  <a:schemeClr val="accent4"/>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Footer Placeholder 4">
            <a:extLst>
              <a:ext uri="{FF2B5EF4-FFF2-40B4-BE49-F238E27FC236}">
                <a16:creationId xmlns:a16="http://schemas.microsoft.com/office/drawing/2014/main" id="{073E7B15-B6FE-4A26-B618-7F1B832EEDED}"/>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chemeClr val="bg2"/>
                </a:solidFill>
              </a:defRPr>
            </a:lvl1pPr>
          </a:lstStyle>
          <a:p>
            <a:endParaRPr lang="en-GB" dirty="0"/>
          </a:p>
        </p:txBody>
      </p:sp>
      <p:sp>
        <p:nvSpPr>
          <p:cNvPr id="4" name="Date Placeholder 3">
            <a:extLst>
              <a:ext uri="{FF2B5EF4-FFF2-40B4-BE49-F238E27FC236}">
                <a16:creationId xmlns:a16="http://schemas.microsoft.com/office/drawing/2014/main" id="{9C732525-AB43-49B8-8347-B08BBD124235}"/>
              </a:ext>
            </a:extLst>
          </p:cNvPr>
          <p:cNvSpPr>
            <a:spLocks noGrp="1"/>
          </p:cNvSpPr>
          <p:nvPr>
            <p:ph type="dt" sz="half" idx="10"/>
          </p:nvPr>
        </p:nvSpPr>
        <p:spPr/>
        <p:txBody>
          <a:bodyPr/>
          <a:lstStyle/>
          <a:p>
            <a:endParaRPr lang="en-GB"/>
          </a:p>
        </p:txBody>
      </p:sp>
      <p:sp>
        <p:nvSpPr>
          <p:cNvPr id="5" name="Slide Number Placeholder 4">
            <a:extLst>
              <a:ext uri="{FF2B5EF4-FFF2-40B4-BE49-F238E27FC236}">
                <a16:creationId xmlns:a16="http://schemas.microsoft.com/office/drawing/2014/main" id="{B0EEFF27-0AA0-4416-981F-E6A4670CCD7F}"/>
              </a:ext>
            </a:extLst>
          </p:cNvPr>
          <p:cNvSpPr>
            <a:spLocks noGrp="1"/>
          </p:cNvSpPr>
          <p:nvPr>
            <p:ph type="sldNum" sz="quarter" idx="11"/>
          </p:nvPr>
        </p:nvSpPr>
        <p:spPr/>
        <p:txBody>
          <a:bodyPr/>
          <a:lstStyle/>
          <a:p>
            <a:fld id="{29CC380D-5F44-41E8-971E-CDD19ED6F8E3}" type="slidenum">
              <a:rPr lang="en-GB" smtClean="0"/>
              <a:pPr/>
              <a:t>‹#›</a:t>
            </a:fld>
            <a:endParaRPr lang="en-GB"/>
          </a:p>
        </p:txBody>
      </p:sp>
      <p:pic>
        <p:nvPicPr>
          <p:cNvPr id="8" name="Picture 7">
            <a:extLst>
              <a:ext uri="{FF2B5EF4-FFF2-40B4-BE49-F238E27FC236}">
                <a16:creationId xmlns:a16="http://schemas.microsoft.com/office/drawing/2014/main" id="{2F79E40B-DE17-4A76-B318-D4726314756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3565558863"/>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Section Header Blank Te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77825" y="1228725"/>
            <a:ext cx="4590000" cy="2151675"/>
          </a:xfrm>
        </p:spPr>
        <p:txBody>
          <a:bodyPr anchor="b"/>
          <a:lstStyle>
            <a:lvl1pPr>
              <a:defRPr sz="575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377825" y="3465000"/>
            <a:ext cx="3608388" cy="1500187"/>
          </a:xfrm>
        </p:spPr>
        <p:txBody>
          <a:bodyPr/>
          <a:lstStyle>
            <a:lvl1pPr marL="0" indent="0">
              <a:buNone/>
              <a:defRPr sz="1600">
                <a:solidFill>
                  <a:schemeClr val="bg1"/>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Footer Placeholder 4">
            <a:extLst>
              <a:ext uri="{FF2B5EF4-FFF2-40B4-BE49-F238E27FC236}">
                <a16:creationId xmlns:a16="http://schemas.microsoft.com/office/drawing/2014/main" id="{ACA5D602-19E5-4AD7-A798-9ABA97C87BC3}"/>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chemeClr val="bg2"/>
                </a:solidFill>
              </a:defRPr>
            </a:lvl1pPr>
          </a:lstStyle>
          <a:p>
            <a:endParaRPr lang="en-GB" dirty="0"/>
          </a:p>
        </p:txBody>
      </p:sp>
      <p:sp>
        <p:nvSpPr>
          <p:cNvPr id="4" name="Date Placeholder 3">
            <a:extLst>
              <a:ext uri="{FF2B5EF4-FFF2-40B4-BE49-F238E27FC236}">
                <a16:creationId xmlns:a16="http://schemas.microsoft.com/office/drawing/2014/main" id="{76AA2A05-C8DE-4BB6-A2EE-0A5AA8C5DCDF}"/>
              </a:ext>
            </a:extLst>
          </p:cNvPr>
          <p:cNvSpPr>
            <a:spLocks noGrp="1"/>
          </p:cNvSpPr>
          <p:nvPr>
            <p:ph type="dt" sz="half" idx="10"/>
          </p:nvPr>
        </p:nvSpPr>
        <p:spPr/>
        <p:txBody>
          <a:bodyPr/>
          <a:lstStyle/>
          <a:p>
            <a:endParaRPr lang="en-GB"/>
          </a:p>
        </p:txBody>
      </p:sp>
      <p:sp>
        <p:nvSpPr>
          <p:cNvPr id="5" name="Slide Number Placeholder 4">
            <a:extLst>
              <a:ext uri="{FF2B5EF4-FFF2-40B4-BE49-F238E27FC236}">
                <a16:creationId xmlns:a16="http://schemas.microsoft.com/office/drawing/2014/main" id="{FC23DA65-402A-4130-BFAD-85ADF5B74F02}"/>
              </a:ext>
            </a:extLst>
          </p:cNvPr>
          <p:cNvSpPr>
            <a:spLocks noGrp="1"/>
          </p:cNvSpPr>
          <p:nvPr>
            <p:ph type="sldNum" sz="quarter" idx="11"/>
          </p:nvPr>
        </p:nvSpPr>
        <p:spPr/>
        <p:txBody>
          <a:bodyPr/>
          <a:lstStyle/>
          <a:p>
            <a:fld id="{29CC380D-5F44-41E8-971E-CDD19ED6F8E3}" type="slidenum">
              <a:rPr lang="en-GB" smtClean="0"/>
              <a:pPr/>
              <a:t>‹#›</a:t>
            </a:fld>
            <a:endParaRPr lang="en-GB"/>
          </a:p>
        </p:txBody>
      </p:sp>
      <p:pic>
        <p:nvPicPr>
          <p:cNvPr id="10" name="Picture 9">
            <a:extLst>
              <a:ext uri="{FF2B5EF4-FFF2-40B4-BE49-F238E27FC236}">
                <a16:creationId xmlns:a16="http://schemas.microsoft.com/office/drawing/2014/main" id="{6A693C5C-6906-4C0D-9FAA-922B92F86B3B}"/>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3755187172"/>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Six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4FD4B-0143-44B2-AF27-F38BEA0C9B7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DBFDAD9-6320-48A9-B45C-F84E2C98332A}"/>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22855E69-8D16-4484-9996-C9113A31799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2F07556-384E-4545-9AB5-A0F93C782A07}"/>
              </a:ext>
            </a:extLst>
          </p:cNvPr>
          <p:cNvSpPr>
            <a:spLocks noGrp="1"/>
          </p:cNvSpPr>
          <p:nvPr>
            <p:ph type="sldNum" sz="quarter" idx="12"/>
          </p:nvPr>
        </p:nvSpPr>
        <p:spPr/>
        <p:txBody>
          <a:bodyPr/>
          <a:lstStyle/>
          <a:p>
            <a:fld id="{29CC380D-5F44-41E8-971E-CDD19ED6F8E3}" type="slidenum">
              <a:rPr lang="en-GB" smtClean="0"/>
              <a:pPr/>
              <a:t>‹#›</a:t>
            </a:fld>
            <a:endParaRPr lang="en-GB"/>
          </a:p>
        </p:txBody>
      </p:sp>
      <p:sp>
        <p:nvSpPr>
          <p:cNvPr id="7" name="Picture Placeholder 6">
            <a:extLst>
              <a:ext uri="{FF2B5EF4-FFF2-40B4-BE49-F238E27FC236}">
                <a16:creationId xmlns:a16="http://schemas.microsoft.com/office/drawing/2014/main" id="{ED95A2FD-1DC7-4D29-86A8-51D546E3A2C4}"/>
              </a:ext>
            </a:extLst>
          </p:cNvPr>
          <p:cNvSpPr>
            <a:spLocks noGrp="1" noChangeAspect="1"/>
          </p:cNvSpPr>
          <p:nvPr>
            <p:ph type="pic" sz="quarter" idx="13"/>
          </p:nvPr>
        </p:nvSpPr>
        <p:spPr>
          <a:xfrm>
            <a:off x="2336400" y="1925638"/>
            <a:ext cx="1650600" cy="1650600"/>
          </a:xfrm>
          <a:solidFill>
            <a:schemeClr val="bg1">
              <a:lumMod val="85000"/>
            </a:schemeClr>
          </a:solidFill>
        </p:spPr>
        <p:txBody>
          <a:bodyPr/>
          <a:lstStyle/>
          <a:p>
            <a:r>
              <a:rPr lang="en-US"/>
              <a:t>Click icon to add picture</a:t>
            </a:r>
            <a:endParaRPr lang="en-GB"/>
          </a:p>
        </p:txBody>
      </p:sp>
      <p:sp>
        <p:nvSpPr>
          <p:cNvPr id="8" name="Picture Placeholder 6">
            <a:extLst>
              <a:ext uri="{FF2B5EF4-FFF2-40B4-BE49-F238E27FC236}">
                <a16:creationId xmlns:a16="http://schemas.microsoft.com/office/drawing/2014/main" id="{837F4A05-B3B3-429B-B6AF-4AAC8FF0B597}"/>
              </a:ext>
            </a:extLst>
          </p:cNvPr>
          <p:cNvSpPr>
            <a:spLocks noGrp="1" noChangeAspect="1"/>
          </p:cNvSpPr>
          <p:nvPr>
            <p:ph type="pic" sz="quarter" idx="14"/>
          </p:nvPr>
        </p:nvSpPr>
        <p:spPr>
          <a:xfrm>
            <a:off x="5270400" y="1925638"/>
            <a:ext cx="1650600" cy="1650600"/>
          </a:xfrm>
          <a:solidFill>
            <a:schemeClr val="bg1">
              <a:lumMod val="85000"/>
            </a:schemeClr>
          </a:solidFill>
        </p:spPr>
        <p:txBody>
          <a:bodyPr/>
          <a:lstStyle/>
          <a:p>
            <a:r>
              <a:rPr lang="en-US"/>
              <a:t>Click icon to add picture</a:t>
            </a:r>
            <a:endParaRPr lang="en-GB"/>
          </a:p>
        </p:txBody>
      </p:sp>
      <p:sp>
        <p:nvSpPr>
          <p:cNvPr id="9" name="Picture Placeholder 6">
            <a:extLst>
              <a:ext uri="{FF2B5EF4-FFF2-40B4-BE49-F238E27FC236}">
                <a16:creationId xmlns:a16="http://schemas.microsoft.com/office/drawing/2014/main" id="{A7E5C1B1-79BD-4C2B-8DF6-AAAFDC31D4EA}"/>
              </a:ext>
            </a:extLst>
          </p:cNvPr>
          <p:cNvSpPr>
            <a:spLocks noGrp="1" noChangeAspect="1"/>
          </p:cNvSpPr>
          <p:nvPr>
            <p:ph type="pic" sz="quarter" idx="15"/>
          </p:nvPr>
        </p:nvSpPr>
        <p:spPr>
          <a:xfrm>
            <a:off x="8204400" y="1925638"/>
            <a:ext cx="1650600" cy="1650600"/>
          </a:xfrm>
          <a:solidFill>
            <a:schemeClr val="bg1">
              <a:lumMod val="85000"/>
            </a:schemeClr>
          </a:solidFill>
        </p:spPr>
        <p:txBody>
          <a:bodyPr/>
          <a:lstStyle/>
          <a:p>
            <a:r>
              <a:rPr lang="en-US"/>
              <a:t>Click icon to add picture</a:t>
            </a:r>
            <a:endParaRPr lang="en-GB"/>
          </a:p>
        </p:txBody>
      </p:sp>
      <p:sp>
        <p:nvSpPr>
          <p:cNvPr id="12" name="Picture Placeholder 6">
            <a:extLst>
              <a:ext uri="{FF2B5EF4-FFF2-40B4-BE49-F238E27FC236}">
                <a16:creationId xmlns:a16="http://schemas.microsoft.com/office/drawing/2014/main" id="{3A1C0D48-6745-44FE-81AC-9E3EB1E2DECC}"/>
              </a:ext>
            </a:extLst>
          </p:cNvPr>
          <p:cNvSpPr>
            <a:spLocks noGrp="1" noChangeAspect="1"/>
          </p:cNvSpPr>
          <p:nvPr>
            <p:ph type="pic" sz="quarter" idx="18"/>
          </p:nvPr>
        </p:nvSpPr>
        <p:spPr>
          <a:xfrm>
            <a:off x="2336400" y="4053600"/>
            <a:ext cx="1650600" cy="1650600"/>
          </a:xfrm>
          <a:solidFill>
            <a:schemeClr val="bg1">
              <a:lumMod val="85000"/>
            </a:schemeClr>
          </a:solidFill>
        </p:spPr>
        <p:txBody>
          <a:bodyPr/>
          <a:lstStyle/>
          <a:p>
            <a:r>
              <a:rPr lang="en-US"/>
              <a:t>Click icon to add picture</a:t>
            </a:r>
            <a:endParaRPr lang="en-GB"/>
          </a:p>
        </p:txBody>
      </p:sp>
      <p:sp>
        <p:nvSpPr>
          <p:cNvPr id="13" name="Picture Placeholder 6">
            <a:extLst>
              <a:ext uri="{FF2B5EF4-FFF2-40B4-BE49-F238E27FC236}">
                <a16:creationId xmlns:a16="http://schemas.microsoft.com/office/drawing/2014/main" id="{62FA97E8-4519-4739-B895-55612F78257D}"/>
              </a:ext>
            </a:extLst>
          </p:cNvPr>
          <p:cNvSpPr>
            <a:spLocks noGrp="1" noChangeAspect="1"/>
          </p:cNvSpPr>
          <p:nvPr>
            <p:ph type="pic" sz="quarter" idx="19"/>
          </p:nvPr>
        </p:nvSpPr>
        <p:spPr>
          <a:xfrm>
            <a:off x="5270400" y="4053600"/>
            <a:ext cx="1650600" cy="1650600"/>
          </a:xfrm>
          <a:solidFill>
            <a:schemeClr val="bg1">
              <a:lumMod val="85000"/>
            </a:schemeClr>
          </a:solidFill>
        </p:spPr>
        <p:txBody>
          <a:bodyPr/>
          <a:lstStyle/>
          <a:p>
            <a:r>
              <a:rPr lang="en-US"/>
              <a:t>Click icon to add picture</a:t>
            </a:r>
            <a:endParaRPr lang="en-GB"/>
          </a:p>
        </p:txBody>
      </p:sp>
      <p:sp>
        <p:nvSpPr>
          <p:cNvPr id="14" name="Picture Placeholder 6">
            <a:extLst>
              <a:ext uri="{FF2B5EF4-FFF2-40B4-BE49-F238E27FC236}">
                <a16:creationId xmlns:a16="http://schemas.microsoft.com/office/drawing/2014/main" id="{B5432D3A-C3C9-4B63-96CD-241A721F1380}"/>
              </a:ext>
            </a:extLst>
          </p:cNvPr>
          <p:cNvSpPr>
            <a:spLocks noGrp="1" noChangeAspect="1"/>
          </p:cNvSpPr>
          <p:nvPr>
            <p:ph type="pic" sz="quarter" idx="20"/>
          </p:nvPr>
        </p:nvSpPr>
        <p:spPr>
          <a:xfrm>
            <a:off x="8204400" y="4053600"/>
            <a:ext cx="1650600" cy="1650600"/>
          </a:xfrm>
          <a:solidFill>
            <a:schemeClr val="bg1">
              <a:lumMod val="85000"/>
            </a:schemeClr>
          </a:solidFill>
        </p:spPr>
        <p:txBody>
          <a:bodyPr/>
          <a:lstStyle/>
          <a:p>
            <a:r>
              <a:rPr lang="en-US"/>
              <a:t>Click icon to add picture</a:t>
            </a:r>
            <a:endParaRPr lang="en-GB"/>
          </a:p>
        </p:txBody>
      </p:sp>
      <p:sp>
        <p:nvSpPr>
          <p:cNvPr id="18" name="Text Placeholder 17">
            <a:extLst>
              <a:ext uri="{FF2B5EF4-FFF2-40B4-BE49-F238E27FC236}">
                <a16:creationId xmlns:a16="http://schemas.microsoft.com/office/drawing/2014/main" id="{B1A0F457-BA31-458F-B36F-869F673ADA62}"/>
              </a:ext>
            </a:extLst>
          </p:cNvPr>
          <p:cNvSpPr>
            <a:spLocks noGrp="1"/>
          </p:cNvSpPr>
          <p:nvPr>
            <p:ph type="body" sz="quarter" idx="23"/>
          </p:nvPr>
        </p:nvSpPr>
        <p:spPr>
          <a:xfrm>
            <a:off x="2336400" y="3576238"/>
            <a:ext cx="1650600" cy="252000"/>
          </a:xfrm>
        </p:spPr>
        <p:txBody>
          <a:bodyPr anchor="ctr"/>
          <a:lstStyle>
            <a:lvl1pPr algn="ctr">
              <a:spcAft>
                <a:spcPts val="0"/>
              </a:spcAft>
              <a:defRPr/>
            </a:lvl1pPr>
          </a:lstStyle>
          <a:p>
            <a:pPr lvl="0"/>
            <a:r>
              <a:rPr lang="en-US"/>
              <a:t>Click to edit Master text styles</a:t>
            </a:r>
          </a:p>
        </p:txBody>
      </p:sp>
      <p:sp>
        <p:nvSpPr>
          <p:cNvPr id="19" name="Text Placeholder 17">
            <a:extLst>
              <a:ext uri="{FF2B5EF4-FFF2-40B4-BE49-F238E27FC236}">
                <a16:creationId xmlns:a16="http://schemas.microsoft.com/office/drawing/2014/main" id="{5C675381-77C0-419D-99B9-16471F4F9AE1}"/>
              </a:ext>
            </a:extLst>
          </p:cNvPr>
          <p:cNvSpPr>
            <a:spLocks noGrp="1"/>
          </p:cNvSpPr>
          <p:nvPr>
            <p:ph type="body" sz="quarter" idx="24"/>
          </p:nvPr>
        </p:nvSpPr>
        <p:spPr>
          <a:xfrm>
            <a:off x="5270400" y="3576238"/>
            <a:ext cx="1650600" cy="252000"/>
          </a:xfrm>
        </p:spPr>
        <p:txBody>
          <a:bodyPr anchor="ctr"/>
          <a:lstStyle>
            <a:lvl1pPr algn="ctr">
              <a:spcAft>
                <a:spcPts val="0"/>
              </a:spcAft>
              <a:defRPr/>
            </a:lvl1pPr>
          </a:lstStyle>
          <a:p>
            <a:pPr lvl="0"/>
            <a:r>
              <a:rPr lang="en-US"/>
              <a:t>Click to edit Master text styles</a:t>
            </a:r>
          </a:p>
        </p:txBody>
      </p:sp>
      <p:sp>
        <p:nvSpPr>
          <p:cNvPr id="20" name="Text Placeholder 17">
            <a:extLst>
              <a:ext uri="{FF2B5EF4-FFF2-40B4-BE49-F238E27FC236}">
                <a16:creationId xmlns:a16="http://schemas.microsoft.com/office/drawing/2014/main" id="{B33EE2B0-3C6A-4F7E-BD70-00D5834A151A}"/>
              </a:ext>
            </a:extLst>
          </p:cNvPr>
          <p:cNvSpPr>
            <a:spLocks noGrp="1"/>
          </p:cNvSpPr>
          <p:nvPr>
            <p:ph type="body" sz="quarter" idx="25"/>
          </p:nvPr>
        </p:nvSpPr>
        <p:spPr>
          <a:xfrm>
            <a:off x="8204400" y="3576238"/>
            <a:ext cx="1650600" cy="252000"/>
          </a:xfrm>
        </p:spPr>
        <p:txBody>
          <a:bodyPr anchor="ctr"/>
          <a:lstStyle>
            <a:lvl1pPr algn="ctr">
              <a:spcAft>
                <a:spcPts val="0"/>
              </a:spcAft>
              <a:defRPr/>
            </a:lvl1pPr>
          </a:lstStyle>
          <a:p>
            <a:pPr lvl="0"/>
            <a:r>
              <a:rPr lang="en-US"/>
              <a:t>Click to edit Master text styles</a:t>
            </a:r>
          </a:p>
        </p:txBody>
      </p:sp>
      <p:sp>
        <p:nvSpPr>
          <p:cNvPr id="23" name="Text Placeholder 17">
            <a:extLst>
              <a:ext uri="{FF2B5EF4-FFF2-40B4-BE49-F238E27FC236}">
                <a16:creationId xmlns:a16="http://schemas.microsoft.com/office/drawing/2014/main" id="{DCE95CF4-5CBF-4291-A2EE-D5DE9E6B9DFA}"/>
              </a:ext>
            </a:extLst>
          </p:cNvPr>
          <p:cNvSpPr>
            <a:spLocks noGrp="1"/>
          </p:cNvSpPr>
          <p:nvPr>
            <p:ph type="body" sz="quarter" idx="28"/>
          </p:nvPr>
        </p:nvSpPr>
        <p:spPr>
          <a:xfrm>
            <a:off x="2336400" y="5714188"/>
            <a:ext cx="1650600" cy="252000"/>
          </a:xfrm>
        </p:spPr>
        <p:txBody>
          <a:bodyPr anchor="ctr"/>
          <a:lstStyle>
            <a:lvl1pPr algn="ctr">
              <a:spcAft>
                <a:spcPts val="0"/>
              </a:spcAft>
              <a:defRPr/>
            </a:lvl1pPr>
          </a:lstStyle>
          <a:p>
            <a:pPr lvl="0"/>
            <a:r>
              <a:rPr lang="en-US"/>
              <a:t>Click to edit Master text styles</a:t>
            </a:r>
          </a:p>
        </p:txBody>
      </p:sp>
      <p:sp>
        <p:nvSpPr>
          <p:cNvPr id="24" name="Text Placeholder 17">
            <a:extLst>
              <a:ext uri="{FF2B5EF4-FFF2-40B4-BE49-F238E27FC236}">
                <a16:creationId xmlns:a16="http://schemas.microsoft.com/office/drawing/2014/main" id="{5D1BABBE-6978-4D02-8163-974D5CE637CA}"/>
              </a:ext>
            </a:extLst>
          </p:cNvPr>
          <p:cNvSpPr>
            <a:spLocks noGrp="1"/>
          </p:cNvSpPr>
          <p:nvPr>
            <p:ph type="body" sz="quarter" idx="29"/>
          </p:nvPr>
        </p:nvSpPr>
        <p:spPr>
          <a:xfrm>
            <a:off x="5270400" y="5714188"/>
            <a:ext cx="1650600" cy="252000"/>
          </a:xfrm>
        </p:spPr>
        <p:txBody>
          <a:bodyPr anchor="ctr"/>
          <a:lstStyle>
            <a:lvl1pPr algn="ctr">
              <a:spcAft>
                <a:spcPts val="0"/>
              </a:spcAft>
              <a:defRPr/>
            </a:lvl1pPr>
          </a:lstStyle>
          <a:p>
            <a:pPr lvl="0"/>
            <a:r>
              <a:rPr lang="en-US"/>
              <a:t>Click to edit Master text styles</a:t>
            </a:r>
          </a:p>
        </p:txBody>
      </p:sp>
      <p:sp>
        <p:nvSpPr>
          <p:cNvPr id="25" name="Text Placeholder 17">
            <a:extLst>
              <a:ext uri="{FF2B5EF4-FFF2-40B4-BE49-F238E27FC236}">
                <a16:creationId xmlns:a16="http://schemas.microsoft.com/office/drawing/2014/main" id="{6638213F-5B32-4E08-8CF4-7C45D4AFBD89}"/>
              </a:ext>
            </a:extLst>
          </p:cNvPr>
          <p:cNvSpPr>
            <a:spLocks noGrp="1"/>
          </p:cNvSpPr>
          <p:nvPr>
            <p:ph type="body" sz="quarter" idx="30"/>
          </p:nvPr>
        </p:nvSpPr>
        <p:spPr>
          <a:xfrm>
            <a:off x="8204400" y="5714188"/>
            <a:ext cx="1650600" cy="252000"/>
          </a:xfrm>
        </p:spPr>
        <p:txBody>
          <a:bodyPr anchor="ctr"/>
          <a:lstStyle>
            <a:lvl1pPr algn="ctr">
              <a:spcAft>
                <a:spcPts val="0"/>
              </a:spcAft>
              <a:defRPr/>
            </a:lvl1pPr>
          </a:lstStyle>
          <a:p>
            <a:pPr lvl="0"/>
            <a:r>
              <a:rPr lang="en-US"/>
              <a:t>Click to edit Master text styles</a:t>
            </a:r>
          </a:p>
        </p:txBody>
      </p:sp>
    </p:spTree>
    <p:extLst>
      <p:ext uri="{BB962C8B-B14F-4D97-AF65-F5344CB8AC3E}">
        <p14:creationId xmlns:p14="http://schemas.microsoft.com/office/powerpoint/2010/main" val="1194544144"/>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Slide with Image">
    <p:spTree>
      <p:nvGrpSpPr>
        <p:cNvPr id="1" name=""/>
        <p:cNvGrpSpPr/>
        <p:nvPr/>
      </p:nvGrpSpPr>
      <p:grpSpPr>
        <a:xfrm>
          <a:off x="0" y="0"/>
          <a:ext cx="0" cy="0"/>
          <a:chOff x="0" y="0"/>
          <a:chExt cx="0" cy="0"/>
        </a:xfrm>
      </p:grpSpPr>
      <p:sp>
        <p:nvSpPr>
          <p:cNvPr id="2" name="Title 1"/>
          <p:cNvSpPr>
            <a:spLocks noGrp="1"/>
          </p:cNvSpPr>
          <p:nvPr>
            <p:ph type="ctrTitle"/>
          </p:nvPr>
        </p:nvSpPr>
        <p:spPr>
          <a:xfrm>
            <a:off x="377825" y="1228725"/>
            <a:ext cx="4932729" cy="2200275"/>
          </a:xfrm>
        </p:spPr>
        <p:txBody>
          <a:bodyPr anchor="b"/>
          <a:lstStyle>
            <a:lvl1pPr algn="l">
              <a:defRPr sz="4250">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77825" y="3682800"/>
            <a:ext cx="4932729" cy="2200275"/>
          </a:xfrm>
        </p:spPr>
        <p:txBody>
          <a:bodyPr/>
          <a:lstStyle>
            <a:lvl1pPr marL="0" indent="0" algn="l">
              <a:buNone/>
              <a:defRPr sz="16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6174001"/>
            <a:ext cx="3607594" cy="207749"/>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p:txBody>
      </p:sp>
      <p:sp>
        <p:nvSpPr>
          <p:cNvPr id="5" name="Picture Placeholder 4">
            <a:extLst>
              <a:ext uri="{FF2B5EF4-FFF2-40B4-BE49-F238E27FC236}">
                <a16:creationId xmlns:a16="http://schemas.microsoft.com/office/drawing/2014/main" id="{546E6AF0-C66B-4B32-964D-86B588C01D6D}"/>
              </a:ext>
            </a:extLst>
          </p:cNvPr>
          <p:cNvSpPr>
            <a:spLocks noGrp="1"/>
          </p:cNvSpPr>
          <p:nvPr>
            <p:ph type="pic" sz="quarter" idx="11"/>
          </p:nvPr>
        </p:nvSpPr>
        <p:spPr>
          <a:xfrm>
            <a:off x="6096000" y="0"/>
            <a:ext cx="6096001" cy="6096600"/>
          </a:xfrm>
          <a:solidFill>
            <a:schemeClr val="bg1">
              <a:lumMod val="85000"/>
            </a:schemeClr>
          </a:solidFill>
        </p:spPr>
        <p:txBody>
          <a:bodyPr/>
          <a:lstStyle/>
          <a:p>
            <a:r>
              <a:rPr lang="en-US"/>
              <a:t>Click icon to add picture</a:t>
            </a:r>
            <a:endParaRPr lang="en-GB"/>
          </a:p>
        </p:txBody>
      </p:sp>
      <p:sp>
        <p:nvSpPr>
          <p:cNvPr id="6" name="Rectangle 5">
            <a:extLst>
              <a:ext uri="{FF2B5EF4-FFF2-40B4-BE49-F238E27FC236}">
                <a16:creationId xmlns:a16="http://schemas.microsoft.com/office/drawing/2014/main" id="{11C85666-16D6-4604-851C-B7A185B1DF28}"/>
              </a:ext>
            </a:extLst>
          </p:cNvPr>
          <p:cNvSpPr/>
          <p:nvPr userDrawn="1"/>
        </p:nvSpPr>
        <p:spPr>
          <a:xfrm>
            <a:off x="5718000" y="6096600"/>
            <a:ext cx="378000" cy="37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solidFill>
                <a:schemeClr val="bg1"/>
              </a:solidFill>
            </a:endParaRPr>
          </a:p>
        </p:txBody>
      </p:sp>
      <p:sp>
        <p:nvSpPr>
          <p:cNvPr id="8" name="Footer Placeholder 4">
            <a:extLst>
              <a:ext uri="{FF2B5EF4-FFF2-40B4-BE49-F238E27FC236}">
                <a16:creationId xmlns:a16="http://schemas.microsoft.com/office/drawing/2014/main" id="{46DB4970-1539-45AF-95B7-E0F4F6E0F512}"/>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11" name="Picture 10">
            <a:extLst>
              <a:ext uri="{FF2B5EF4-FFF2-40B4-BE49-F238E27FC236}">
                <a16:creationId xmlns:a16="http://schemas.microsoft.com/office/drawing/2014/main" id="{07283645-11C6-4974-B9F8-035A254811C5}"/>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40"/>
          </a:xfrm>
          <a:prstGeom prst="rect">
            <a:avLst/>
          </a:prstGeom>
        </p:spPr>
      </p:pic>
    </p:spTree>
    <p:extLst>
      <p:ext uri="{BB962C8B-B14F-4D97-AF65-F5344CB8AC3E}">
        <p14:creationId xmlns:p14="http://schemas.microsoft.com/office/powerpoint/2010/main" val="1007266160"/>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en Images and Cap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4FD4B-0143-44B2-AF27-F38BEA0C9B78}"/>
              </a:ext>
            </a:extLst>
          </p:cNvPr>
          <p:cNvSpPr>
            <a:spLocks noGrp="1"/>
          </p:cNvSpPr>
          <p:nvPr>
            <p:ph type="title"/>
          </p:nvPr>
        </p:nvSpPr>
        <p:spPr>
          <a:xfrm>
            <a:off x="377825" y="377825"/>
            <a:ext cx="11436350" cy="850107"/>
          </a:xfrm>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DBFDAD9-6320-48A9-B45C-F84E2C98332A}"/>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22855E69-8D16-4484-9996-C9113A317995}"/>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A2F07556-384E-4545-9AB5-A0F93C782A07}"/>
              </a:ext>
            </a:extLst>
          </p:cNvPr>
          <p:cNvSpPr>
            <a:spLocks noGrp="1"/>
          </p:cNvSpPr>
          <p:nvPr>
            <p:ph type="sldNum" sz="quarter" idx="12"/>
          </p:nvPr>
        </p:nvSpPr>
        <p:spPr/>
        <p:txBody>
          <a:bodyPr/>
          <a:lstStyle/>
          <a:p>
            <a:fld id="{29CC380D-5F44-41E8-971E-CDD19ED6F8E3}" type="slidenum">
              <a:rPr lang="en-GB" smtClean="0"/>
              <a:pPr/>
              <a:t>‹#›</a:t>
            </a:fld>
            <a:endParaRPr lang="en-GB"/>
          </a:p>
        </p:txBody>
      </p:sp>
      <p:sp>
        <p:nvSpPr>
          <p:cNvPr id="7" name="Picture Placeholder 6">
            <a:extLst>
              <a:ext uri="{FF2B5EF4-FFF2-40B4-BE49-F238E27FC236}">
                <a16:creationId xmlns:a16="http://schemas.microsoft.com/office/drawing/2014/main" id="{ED95A2FD-1DC7-4D29-86A8-51D546E3A2C4}"/>
              </a:ext>
            </a:extLst>
          </p:cNvPr>
          <p:cNvSpPr>
            <a:spLocks noGrp="1" noChangeAspect="1"/>
          </p:cNvSpPr>
          <p:nvPr>
            <p:ph type="pic" sz="quarter" idx="13"/>
          </p:nvPr>
        </p:nvSpPr>
        <p:spPr>
          <a:xfrm>
            <a:off x="1359000" y="1925638"/>
            <a:ext cx="1650600" cy="1650600"/>
          </a:xfrm>
          <a:solidFill>
            <a:schemeClr val="bg1">
              <a:lumMod val="85000"/>
            </a:schemeClr>
          </a:solidFill>
        </p:spPr>
        <p:txBody>
          <a:bodyPr/>
          <a:lstStyle/>
          <a:p>
            <a:r>
              <a:rPr lang="en-US"/>
              <a:t>Click icon to add picture</a:t>
            </a:r>
            <a:endParaRPr lang="en-GB"/>
          </a:p>
        </p:txBody>
      </p:sp>
      <p:sp>
        <p:nvSpPr>
          <p:cNvPr id="8" name="Picture Placeholder 6">
            <a:extLst>
              <a:ext uri="{FF2B5EF4-FFF2-40B4-BE49-F238E27FC236}">
                <a16:creationId xmlns:a16="http://schemas.microsoft.com/office/drawing/2014/main" id="{837F4A05-B3B3-429B-B6AF-4AAC8FF0B597}"/>
              </a:ext>
            </a:extLst>
          </p:cNvPr>
          <p:cNvSpPr>
            <a:spLocks noGrp="1" noChangeAspect="1"/>
          </p:cNvSpPr>
          <p:nvPr>
            <p:ph type="pic" sz="quarter" idx="14"/>
          </p:nvPr>
        </p:nvSpPr>
        <p:spPr>
          <a:xfrm>
            <a:off x="3314700" y="1925638"/>
            <a:ext cx="1650600" cy="1650600"/>
          </a:xfrm>
          <a:solidFill>
            <a:schemeClr val="bg1">
              <a:lumMod val="85000"/>
            </a:schemeClr>
          </a:solidFill>
        </p:spPr>
        <p:txBody>
          <a:bodyPr/>
          <a:lstStyle/>
          <a:p>
            <a:r>
              <a:rPr lang="en-US"/>
              <a:t>Click icon to add picture</a:t>
            </a:r>
            <a:endParaRPr lang="en-GB"/>
          </a:p>
        </p:txBody>
      </p:sp>
      <p:sp>
        <p:nvSpPr>
          <p:cNvPr id="9" name="Picture Placeholder 6">
            <a:extLst>
              <a:ext uri="{FF2B5EF4-FFF2-40B4-BE49-F238E27FC236}">
                <a16:creationId xmlns:a16="http://schemas.microsoft.com/office/drawing/2014/main" id="{A7E5C1B1-79BD-4C2B-8DF6-AAAFDC31D4EA}"/>
              </a:ext>
            </a:extLst>
          </p:cNvPr>
          <p:cNvSpPr>
            <a:spLocks noGrp="1" noChangeAspect="1"/>
          </p:cNvSpPr>
          <p:nvPr>
            <p:ph type="pic" sz="quarter" idx="15"/>
          </p:nvPr>
        </p:nvSpPr>
        <p:spPr>
          <a:xfrm>
            <a:off x="5270400" y="1925638"/>
            <a:ext cx="1650600" cy="1650600"/>
          </a:xfrm>
          <a:solidFill>
            <a:schemeClr val="bg1">
              <a:lumMod val="85000"/>
            </a:schemeClr>
          </a:solidFill>
        </p:spPr>
        <p:txBody>
          <a:bodyPr/>
          <a:lstStyle/>
          <a:p>
            <a:r>
              <a:rPr lang="en-US"/>
              <a:t>Click icon to add picture</a:t>
            </a:r>
            <a:endParaRPr lang="en-GB"/>
          </a:p>
        </p:txBody>
      </p:sp>
      <p:sp>
        <p:nvSpPr>
          <p:cNvPr id="18" name="Text Placeholder 17">
            <a:extLst>
              <a:ext uri="{FF2B5EF4-FFF2-40B4-BE49-F238E27FC236}">
                <a16:creationId xmlns:a16="http://schemas.microsoft.com/office/drawing/2014/main" id="{B1A0F457-BA31-458F-B36F-869F673ADA62}"/>
              </a:ext>
            </a:extLst>
          </p:cNvPr>
          <p:cNvSpPr>
            <a:spLocks noGrp="1"/>
          </p:cNvSpPr>
          <p:nvPr>
            <p:ph type="body" sz="quarter" idx="23"/>
          </p:nvPr>
        </p:nvSpPr>
        <p:spPr>
          <a:xfrm>
            <a:off x="1359000" y="3576238"/>
            <a:ext cx="1650600" cy="252000"/>
          </a:xfrm>
        </p:spPr>
        <p:txBody>
          <a:bodyPr anchor="ctr"/>
          <a:lstStyle>
            <a:lvl1pPr algn="ctr">
              <a:spcAft>
                <a:spcPts val="0"/>
              </a:spcAft>
              <a:defRPr/>
            </a:lvl1pPr>
          </a:lstStyle>
          <a:p>
            <a:pPr lvl="0"/>
            <a:r>
              <a:rPr lang="en-US"/>
              <a:t>Click to edit Master text styles</a:t>
            </a:r>
          </a:p>
        </p:txBody>
      </p:sp>
      <p:sp>
        <p:nvSpPr>
          <p:cNvPr id="19" name="Text Placeholder 17">
            <a:extLst>
              <a:ext uri="{FF2B5EF4-FFF2-40B4-BE49-F238E27FC236}">
                <a16:creationId xmlns:a16="http://schemas.microsoft.com/office/drawing/2014/main" id="{5C675381-77C0-419D-99B9-16471F4F9AE1}"/>
              </a:ext>
            </a:extLst>
          </p:cNvPr>
          <p:cNvSpPr>
            <a:spLocks noGrp="1"/>
          </p:cNvSpPr>
          <p:nvPr>
            <p:ph type="body" sz="quarter" idx="24"/>
          </p:nvPr>
        </p:nvSpPr>
        <p:spPr>
          <a:xfrm>
            <a:off x="3314700" y="3576238"/>
            <a:ext cx="1650600" cy="252000"/>
          </a:xfrm>
        </p:spPr>
        <p:txBody>
          <a:bodyPr anchor="ctr"/>
          <a:lstStyle>
            <a:lvl1pPr algn="ctr">
              <a:spcAft>
                <a:spcPts val="0"/>
              </a:spcAft>
              <a:defRPr/>
            </a:lvl1pPr>
          </a:lstStyle>
          <a:p>
            <a:pPr lvl="0"/>
            <a:r>
              <a:rPr lang="en-US"/>
              <a:t>Click to edit Master text styles</a:t>
            </a:r>
          </a:p>
        </p:txBody>
      </p:sp>
      <p:sp>
        <p:nvSpPr>
          <p:cNvPr id="20" name="Text Placeholder 17">
            <a:extLst>
              <a:ext uri="{FF2B5EF4-FFF2-40B4-BE49-F238E27FC236}">
                <a16:creationId xmlns:a16="http://schemas.microsoft.com/office/drawing/2014/main" id="{B33EE2B0-3C6A-4F7E-BD70-00D5834A151A}"/>
              </a:ext>
            </a:extLst>
          </p:cNvPr>
          <p:cNvSpPr>
            <a:spLocks noGrp="1"/>
          </p:cNvSpPr>
          <p:nvPr>
            <p:ph type="body" sz="quarter" idx="25"/>
          </p:nvPr>
        </p:nvSpPr>
        <p:spPr>
          <a:xfrm>
            <a:off x="5270400" y="3576238"/>
            <a:ext cx="1650600" cy="252000"/>
          </a:xfrm>
        </p:spPr>
        <p:txBody>
          <a:bodyPr anchor="ctr"/>
          <a:lstStyle>
            <a:lvl1pPr algn="ctr">
              <a:spcAft>
                <a:spcPts val="0"/>
              </a:spcAft>
              <a:defRPr/>
            </a:lvl1pPr>
          </a:lstStyle>
          <a:p>
            <a:pPr lvl="0"/>
            <a:r>
              <a:rPr lang="en-US"/>
              <a:t>Click to edit Master text styles</a:t>
            </a:r>
          </a:p>
        </p:txBody>
      </p:sp>
      <p:sp>
        <p:nvSpPr>
          <p:cNvPr id="21" name="Picture Placeholder 6">
            <a:extLst>
              <a:ext uri="{FF2B5EF4-FFF2-40B4-BE49-F238E27FC236}">
                <a16:creationId xmlns:a16="http://schemas.microsoft.com/office/drawing/2014/main" id="{F0F2B2CB-3337-458C-8742-CD64EDBB5A7B}"/>
              </a:ext>
            </a:extLst>
          </p:cNvPr>
          <p:cNvSpPr>
            <a:spLocks noGrp="1" noChangeAspect="1"/>
          </p:cNvSpPr>
          <p:nvPr>
            <p:ph type="pic" sz="quarter" idx="26"/>
          </p:nvPr>
        </p:nvSpPr>
        <p:spPr>
          <a:xfrm>
            <a:off x="7226100" y="1925638"/>
            <a:ext cx="1650600" cy="1650600"/>
          </a:xfrm>
          <a:solidFill>
            <a:schemeClr val="bg1">
              <a:lumMod val="85000"/>
            </a:schemeClr>
          </a:solidFill>
        </p:spPr>
        <p:txBody>
          <a:bodyPr/>
          <a:lstStyle/>
          <a:p>
            <a:r>
              <a:rPr lang="en-US"/>
              <a:t>Click icon to add picture</a:t>
            </a:r>
            <a:endParaRPr lang="en-GB"/>
          </a:p>
        </p:txBody>
      </p:sp>
      <p:sp>
        <p:nvSpPr>
          <p:cNvPr id="22" name="Picture Placeholder 6">
            <a:extLst>
              <a:ext uri="{FF2B5EF4-FFF2-40B4-BE49-F238E27FC236}">
                <a16:creationId xmlns:a16="http://schemas.microsoft.com/office/drawing/2014/main" id="{06226EB7-DC79-4415-9F31-120925FC7DB0}"/>
              </a:ext>
            </a:extLst>
          </p:cNvPr>
          <p:cNvSpPr>
            <a:spLocks noGrp="1" noChangeAspect="1"/>
          </p:cNvSpPr>
          <p:nvPr>
            <p:ph type="pic" sz="quarter" idx="27"/>
          </p:nvPr>
        </p:nvSpPr>
        <p:spPr>
          <a:xfrm>
            <a:off x="9181800" y="1925638"/>
            <a:ext cx="1650600" cy="1650600"/>
          </a:xfrm>
          <a:solidFill>
            <a:schemeClr val="bg1">
              <a:lumMod val="85000"/>
            </a:schemeClr>
          </a:solidFill>
        </p:spPr>
        <p:txBody>
          <a:bodyPr/>
          <a:lstStyle/>
          <a:p>
            <a:r>
              <a:rPr lang="en-US"/>
              <a:t>Click icon to add picture</a:t>
            </a:r>
            <a:endParaRPr lang="en-GB"/>
          </a:p>
        </p:txBody>
      </p:sp>
      <p:sp>
        <p:nvSpPr>
          <p:cNvPr id="26" name="Text Placeholder 17">
            <a:extLst>
              <a:ext uri="{FF2B5EF4-FFF2-40B4-BE49-F238E27FC236}">
                <a16:creationId xmlns:a16="http://schemas.microsoft.com/office/drawing/2014/main" id="{8BD9D58A-9730-4689-82FF-3880AD4EB557}"/>
              </a:ext>
            </a:extLst>
          </p:cNvPr>
          <p:cNvSpPr>
            <a:spLocks noGrp="1"/>
          </p:cNvSpPr>
          <p:nvPr>
            <p:ph type="body" sz="quarter" idx="28"/>
          </p:nvPr>
        </p:nvSpPr>
        <p:spPr>
          <a:xfrm>
            <a:off x="7226100" y="3576238"/>
            <a:ext cx="1650600" cy="252000"/>
          </a:xfrm>
        </p:spPr>
        <p:txBody>
          <a:bodyPr anchor="ctr"/>
          <a:lstStyle>
            <a:lvl1pPr algn="ctr">
              <a:spcAft>
                <a:spcPts val="0"/>
              </a:spcAft>
              <a:defRPr/>
            </a:lvl1pPr>
          </a:lstStyle>
          <a:p>
            <a:pPr lvl="0"/>
            <a:r>
              <a:rPr lang="en-US"/>
              <a:t>Click to edit Master text styles</a:t>
            </a:r>
          </a:p>
        </p:txBody>
      </p:sp>
      <p:sp>
        <p:nvSpPr>
          <p:cNvPr id="27" name="Text Placeholder 17">
            <a:extLst>
              <a:ext uri="{FF2B5EF4-FFF2-40B4-BE49-F238E27FC236}">
                <a16:creationId xmlns:a16="http://schemas.microsoft.com/office/drawing/2014/main" id="{84FA9470-3E08-4A55-BB56-6A291847C13A}"/>
              </a:ext>
            </a:extLst>
          </p:cNvPr>
          <p:cNvSpPr>
            <a:spLocks noGrp="1"/>
          </p:cNvSpPr>
          <p:nvPr>
            <p:ph type="body" sz="quarter" idx="29"/>
          </p:nvPr>
        </p:nvSpPr>
        <p:spPr>
          <a:xfrm>
            <a:off x="9181800" y="3576238"/>
            <a:ext cx="1650600" cy="252000"/>
          </a:xfrm>
        </p:spPr>
        <p:txBody>
          <a:bodyPr anchor="ctr"/>
          <a:lstStyle>
            <a:lvl1pPr algn="ctr">
              <a:spcAft>
                <a:spcPts val="0"/>
              </a:spcAft>
              <a:defRPr/>
            </a:lvl1pPr>
          </a:lstStyle>
          <a:p>
            <a:pPr lvl="0"/>
            <a:r>
              <a:rPr lang="en-US"/>
              <a:t>Click to edit Master text styles</a:t>
            </a:r>
          </a:p>
        </p:txBody>
      </p:sp>
      <p:sp>
        <p:nvSpPr>
          <p:cNvPr id="28" name="Picture Placeholder 6">
            <a:extLst>
              <a:ext uri="{FF2B5EF4-FFF2-40B4-BE49-F238E27FC236}">
                <a16:creationId xmlns:a16="http://schemas.microsoft.com/office/drawing/2014/main" id="{74F72C97-0B91-4D13-BC93-502C0DDA63D5}"/>
              </a:ext>
            </a:extLst>
          </p:cNvPr>
          <p:cNvSpPr>
            <a:spLocks noGrp="1" noChangeAspect="1"/>
          </p:cNvSpPr>
          <p:nvPr>
            <p:ph type="pic" sz="quarter" idx="30"/>
          </p:nvPr>
        </p:nvSpPr>
        <p:spPr>
          <a:xfrm>
            <a:off x="1359000" y="4053600"/>
            <a:ext cx="1650600" cy="1650600"/>
          </a:xfrm>
          <a:solidFill>
            <a:schemeClr val="bg1">
              <a:lumMod val="85000"/>
            </a:schemeClr>
          </a:solidFill>
        </p:spPr>
        <p:txBody>
          <a:bodyPr/>
          <a:lstStyle/>
          <a:p>
            <a:r>
              <a:rPr lang="en-US"/>
              <a:t>Click icon to add picture</a:t>
            </a:r>
            <a:endParaRPr lang="en-GB"/>
          </a:p>
        </p:txBody>
      </p:sp>
      <p:sp>
        <p:nvSpPr>
          <p:cNvPr id="29" name="Picture Placeholder 6">
            <a:extLst>
              <a:ext uri="{FF2B5EF4-FFF2-40B4-BE49-F238E27FC236}">
                <a16:creationId xmlns:a16="http://schemas.microsoft.com/office/drawing/2014/main" id="{CA834CB8-8309-40CC-85CB-E847DDFEAA88}"/>
              </a:ext>
            </a:extLst>
          </p:cNvPr>
          <p:cNvSpPr>
            <a:spLocks noGrp="1" noChangeAspect="1"/>
          </p:cNvSpPr>
          <p:nvPr>
            <p:ph type="pic" sz="quarter" idx="31"/>
          </p:nvPr>
        </p:nvSpPr>
        <p:spPr>
          <a:xfrm>
            <a:off x="3314700" y="4053600"/>
            <a:ext cx="1650600" cy="1650600"/>
          </a:xfrm>
          <a:solidFill>
            <a:schemeClr val="bg1">
              <a:lumMod val="85000"/>
            </a:schemeClr>
          </a:solidFill>
        </p:spPr>
        <p:txBody>
          <a:bodyPr/>
          <a:lstStyle/>
          <a:p>
            <a:r>
              <a:rPr lang="en-US"/>
              <a:t>Click icon to add picture</a:t>
            </a:r>
            <a:endParaRPr lang="en-GB"/>
          </a:p>
        </p:txBody>
      </p:sp>
      <p:sp>
        <p:nvSpPr>
          <p:cNvPr id="30" name="Picture Placeholder 6">
            <a:extLst>
              <a:ext uri="{FF2B5EF4-FFF2-40B4-BE49-F238E27FC236}">
                <a16:creationId xmlns:a16="http://schemas.microsoft.com/office/drawing/2014/main" id="{A434F088-0196-49C1-B53B-EC3AFBDEA6FB}"/>
              </a:ext>
            </a:extLst>
          </p:cNvPr>
          <p:cNvSpPr>
            <a:spLocks noGrp="1" noChangeAspect="1"/>
          </p:cNvSpPr>
          <p:nvPr>
            <p:ph type="pic" sz="quarter" idx="32"/>
          </p:nvPr>
        </p:nvSpPr>
        <p:spPr>
          <a:xfrm>
            <a:off x="5270400" y="4053600"/>
            <a:ext cx="1650600" cy="1650600"/>
          </a:xfrm>
          <a:solidFill>
            <a:schemeClr val="bg1">
              <a:lumMod val="85000"/>
            </a:schemeClr>
          </a:solidFill>
        </p:spPr>
        <p:txBody>
          <a:bodyPr/>
          <a:lstStyle/>
          <a:p>
            <a:r>
              <a:rPr lang="en-US"/>
              <a:t>Click icon to add picture</a:t>
            </a:r>
            <a:endParaRPr lang="en-GB"/>
          </a:p>
        </p:txBody>
      </p:sp>
      <p:sp>
        <p:nvSpPr>
          <p:cNvPr id="31" name="Text Placeholder 17">
            <a:extLst>
              <a:ext uri="{FF2B5EF4-FFF2-40B4-BE49-F238E27FC236}">
                <a16:creationId xmlns:a16="http://schemas.microsoft.com/office/drawing/2014/main" id="{AFE4E092-B0F3-402B-9C53-055B7286B5B0}"/>
              </a:ext>
            </a:extLst>
          </p:cNvPr>
          <p:cNvSpPr>
            <a:spLocks noGrp="1"/>
          </p:cNvSpPr>
          <p:nvPr>
            <p:ph type="body" sz="quarter" idx="33"/>
          </p:nvPr>
        </p:nvSpPr>
        <p:spPr>
          <a:xfrm>
            <a:off x="1359000" y="5714188"/>
            <a:ext cx="1650600" cy="252000"/>
          </a:xfrm>
        </p:spPr>
        <p:txBody>
          <a:bodyPr anchor="ctr"/>
          <a:lstStyle>
            <a:lvl1pPr algn="ctr">
              <a:defRPr/>
            </a:lvl1pPr>
          </a:lstStyle>
          <a:p>
            <a:pPr lvl="0"/>
            <a:r>
              <a:rPr lang="en-US"/>
              <a:t>Click to edit Master text styles</a:t>
            </a:r>
          </a:p>
        </p:txBody>
      </p:sp>
      <p:sp>
        <p:nvSpPr>
          <p:cNvPr id="32" name="Text Placeholder 17">
            <a:extLst>
              <a:ext uri="{FF2B5EF4-FFF2-40B4-BE49-F238E27FC236}">
                <a16:creationId xmlns:a16="http://schemas.microsoft.com/office/drawing/2014/main" id="{D0EEFE8D-FB7E-4184-B179-6802E6985B26}"/>
              </a:ext>
            </a:extLst>
          </p:cNvPr>
          <p:cNvSpPr>
            <a:spLocks noGrp="1"/>
          </p:cNvSpPr>
          <p:nvPr>
            <p:ph type="body" sz="quarter" idx="34"/>
          </p:nvPr>
        </p:nvSpPr>
        <p:spPr>
          <a:xfrm>
            <a:off x="3314700" y="5714188"/>
            <a:ext cx="1650600" cy="252000"/>
          </a:xfrm>
        </p:spPr>
        <p:txBody>
          <a:bodyPr anchor="ctr"/>
          <a:lstStyle>
            <a:lvl1pPr algn="ctr">
              <a:defRPr/>
            </a:lvl1pPr>
          </a:lstStyle>
          <a:p>
            <a:pPr lvl="0"/>
            <a:r>
              <a:rPr lang="en-US"/>
              <a:t>Click to edit Master text styles</a:t>
            </a:r>
          </a:p>
        </p:txBody>
      </p:sp>
      <p:sp>
        <p:nvSpPr>
          <p:cNvPr id="33" name="Text Placeholder 17">
            <a:extLst>
              <a:ext uri="{FF2B5EF4-FFF2-40B4-BE49-F238E27FC236}">
                <a16:creationId xmlns:a16="http://schemas.microsoft.com/office/drawing/2014/main" id="{13E886F9-8EBE-418C-A9C2-637AD0660219}"/>
              </a:ext>
            </a:extLst>
          </p:cNvPr>
          <p:cNvSpPr>
            <a:spLocks noGrp="1"/>
          </p:cNvSpPr>
          <p:nvPr>
            <p:ph type="body" sz="quarter" idx="35"/>
          </p:nvPr>
        </p:nvSpPr>
        <p:spPr>
          <a:xfrm>
            <a:off x="5270400" y="5714188"/>
            <a:ext cx="1650600" cy="252000"/>
          </a:xfrm>
        </p:spPr>
        <p:txBody>
          <a:bodyPr anchor="ctr"/>
          <a:lstStyle>
            <a:lvl1pPr algn="ctr">
              <a:defRPr/>
            </a:lvl1pPr>
          </a:lstStyle>
          <a:p>
            <a:pPr lvl="0"/>
            <a:r>
              <a:rPr lang="en-US"/>
              <a:t>Click to edit Master text styles</a:t>
            </a:r>
          </a:p>
        </p:txBody>
      </p:sp>
      <p:sp>
        <p:nvSpPr>
          <p:cNvPr id="34" name="Picture Placeholder 6">
            <a:extLst>
              <a:ext uri="{FF2B5EF4-FFF2-40B4-BE49-F238E27FC236}">
                <a16:creationId xmlns:a16="http://schemas.microsoft.com/office/drawing/2014/main" id="{4E3663E3-789A-40E1-BABF-D31E612525FE}"/>
              </a:ext>
            </a:extLst>
          </p:cNvPr>
          <p:cNvSpPr>
            <a:spLocks noGrp="1" noChangeAspect="1"/>
          </p:cNvSpPr>
          <p:nvPr>
            <p:ph type="pic" sz="quarter" idx="36"/>
          </p:nvPr>
        </p:nvSpPr>
        <p:spPr>
          <a:xfrm>
            <a:off x="7226100" y="4053600"/>
            <a:ext cx="1650600" cy="1650600"/>
          </a:xfrm>
          <a:solidFill>
            <a:schemeClr val="bg1">
              <a:lumMod val="85000"/>
            </a:schemeClr>
          </a:solidFill>
        </p:spPr>
        <p:txBody>
          <a:bodyPr/>
          <a:lstStyle/>
          <a:p>
            <a:r>
              <a:rPr lang="en-US"/>
              <a:t>Click icon to add picture</a:t>
            </a:r>
            <a:endParaRPr lang="en-GB"/>
          </a:p>
        </p:txBody>
      </p:sp>
      <p:sp>
        <p:nvSpPr>
          <p:cNvPr id="35" name="Picture Placeholder 6">
            <a:extLst>
              <a:ext uri="{FF2B5EF4-FFF2-40B4-BE49-F238E27FC236}">
                <a16:creationId xmlns:a16="http://schemas.microsoft.com/office/drawing/2014/main" id="{36EF7152-E16E-465A-A125-AF45D3A0E37A}"/>
              </a:ext>
            </a:extLst>
          </p:cNvPr>
          <p:cNvSpPr>
            <a:spLocks noGrp="1" noChangeAspect="1"/>
          </p:cNvSpPr>
          <p:nvPr>
            <p:ph type="pic" sz="quarter" idx="37"/>
          </p:nvPr>
        </p:nvSpPr>
        <p:spPr>
          <a:xfrm>
            <a:off x="9181800" y="4053600"/>
            <a:ext cx="1650600" cy="1650600"/>
          </a:xfrm>
          <a:solidFill>
            <a:schemeClr val="bg1">
              <a:lumMod val="85000"/>
            </a:schemeClr>
          </a:solidFill>
        </p:spPr>
        <p:txBody>
          <a:bodyPr/>
          <a:lstStyle/>
          <a:p>
            <a:r>
              <a:rPr lang="en-US"/>
              <a:t>Click icon to add picture</a:t>
            </a:r>
            <a:endParaRPr lang="en-GB"/>
          </a:p>
        </p:txBody>
      </p:sp>
      <p:sp>
        <p:nvSpPr>
          <p:cNvPr id="36" name="Text Placeholder 17">
            <a:extLst>
              <a:ext uri="{FF2B5EF4-FFF2-40B4-BE49-F238E27FC236}">
                <a16:creationId xmlns:a16="http://schemas.microsoft.com/office/drawing/2014/main" id="{A01E7611-82DD-4924-934D-F8701B5CD98A}"/>
              </a:ext>
            </a:extLst>
          </p:cNvPr>
          <p:cNvSpPr>
            <a:spLocks noGrp="1"/>
          </p:cNvSpPr>
          <p:nvPr>
            <p:ph type="body" sz="quarter" idx="38"/>
          </p:nvPr>
        </p:nvSpPr>
        <p:spPr>
          <a:xfrm>
            <a:off x="7226100" y="5714188"/>
            <a:ext cx="1650600" cy="252000"/>
          </a:xfrm>
        </p:spPr>
        <p:txBody>
          <a:bodyPr anchor="ctr"/>
          <a:lstStyle>
            <a:lvl1pPr algn="ctr">
              <a:defRPr/>
            </a:lvl1pPr>
          </a:lstStyle>
          <a:p>
            <a:pPr lvl="0"/>
            <a:r>
              <a:rPr lang="en-US"/>
              <a:t>Click to edit Master text styles</a:t>
            </a:r>
          </a:p>
        </p:txBody>
      </p:sp>
      <p:sp>
        <p:nvSpPr>
          <p:cNvPr id="37" name="Text Placeholder 17">
            <a:extLst>
              <a:ext uri="{FF2B5EF4-FFF2-40B4-BE49-F238E27FC236}">
                <a16:creationId xmlns:a16="http://schemas.microsoft.com/office/drawing/2014/main" id="{5E1CA1F3-9B65-483E-B0E7-D4BB7ACD4FCD}"/>
              </a:ext>
            </a:extLst>
          </p:cNvPr>
          <p:cNvSpPr>
            <a:spLocks noGrp="1"/>
          </p:cNvSpPr>
          <p:nvPr>
            <p:ph type="body" sz="quarter" idx="39"/>
          </p:nvPr>
        </p:nvSpPr>
        <p:spPr>
          <a:xfrm>
            <a:off x="9181800" y="5714188"/>
            <a:ext cx="1650600" cy="252000"/>
          </a:xfrm>
        </p:spPr>
        <p:txBody>
          <a:bodyPr anchor="ctr"/>
          <a:lstStyle>
            <a:lvl1pPr algn="ctr">
              <a:defRPr/>
            </a:lvl1pPr>
          </a:lstStyle>
          <a:p>
            <a:pPr lvl="0"/>
            <a:r>
              <a:rPr lang="en-US"/>
              <a:t>Click to edit Master text styles</a:t>
            </a:r>
          </a:p>
        </p:txBody>
      </p:sp>
    </p:spTree>
    <p:extLst>
      <p:ext uri="{BB962C8B-B14F-4D97-AF65-F5344CB8AC3E}">
        <p14:creationId xmlns:p14="http://schemas.microsoft.com/office/powerpoint/2010/main" val="3090638520"/>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Large Image with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C3E1F-B93C-43BE-95FC-0E6BE53DB1B9}"/>
              </a:ext>
            </a:extLst>
          </p:cNvPr>
          <p:cNvSpPr>
            <a:spLocks noGrp="1"/>
          </p:cNvSpPr>
          <p:nvPr>
            <p:ph type="title"/>
          </p:nvPr>
        </p:nvSpPr>
        <p:spPr>
          <a:xfrm>
            <a:off x="377825" y="5004001"/>
            <a:ext cx="3600000" cy="1377750"/>
          </a:xfrm>
        </p:spPr>
        <p:txBody>
          <a:bodyPr anchor="t"/>
          <a:lstStyle/>
          <a:p>
            <a:r>
              <a:rPr lang="en-US"/>
              <a:t>Click to edit Master title style</a:t>
            </a:r>
            <a:endParaRPr lang="en-GB" dirty="0"/>
          </a:p>
        </p:txBody>
      </p:sp>
      <p:sp>
        <p:nvSpPr>
          <p:cNvPr id="3" name="Date Placeholder 2">
            <a:extLst>
              <a:ext uri="{FF2B5EF4-FFF2-40B4-BE49-F238E27FC236}">
                <a16:creationId xmlns:a16="http://schemas.microsoft.com/office/drawing/2014/main" id="{6E010F0D-A983-4160-86AD-209E0D38C992}"/>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6F525F3-B2B6-4542-956B-C67A77F16FB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CE82B12-C03F-4C3B-A37D-2ABAB8B6D5D2}"/>
              </a:ext>
            </a:extLst>
          </p:cNvPr>
          <p:cNvSpPr>
            <a:spLocks noGrp="1"/>
          </p:cNvSpPr>
          <p:nvPr>
            <p:ph type="sldNum" sz="quarter" idx="12"/>
          </p:nvPr>
        </p:nvSpPr>
        <p:spPr/>
        <p:txBody>
          <a:bodyPr/>
          <a:lstStyle/>
          <a:p>
            <a:fld id="{29CC380D-5F44-41E8-971E-CDD19ED6F8E3}" type="slidenum">
              <a:rPr lang="en-GB" smtClean="0"/>
              <a:pPr/>
              <a:t>‹#›</a:t>
            </a:fld>
            <a:endParaRPr lang="en-GB"/>
          </a:p>
        </p:txBody>
      </p:sp>
      <p:sp>
        <p:nvSpPr>
          <p:cNvPr id="6" name="Content Placeholder 2">
            <a:extLst>
              <a:ext uri="{FF2B5EF4-FFF2-40B4-BE49-F238E27FC236}">
                <a16:creationId xmlns:a16="http://schemas.microsoft.com/office/drawing/2014/main" id="{3B16427B-9B77-48C4-9A8F-FDA993BCAD3F}"/>
              </a:ext>
            </a:extLst>
          </p:cNvPr>
          <p:cNvSpPr>
            <a:spLocks noGrp="1"/>
          </p:cNvSpPr>
          <p:nvPr>
            <p:ph sz="half" idx="1"/>
          </p:nvPr>
        </p:nvSpPr>
        <p:spPr>
          <a:xfrm>
            <a:off x="4296000" y="5004000"/>
            <a:ext cx="3600000" cy="1377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Content Placeholder 2">
            <a:extLst>
              <a:ext uri="{FF2B5EF4-FFF2-40B4-BE49-F238E27FC236}">
                <a16:creationId xmlns:a16="http://schemas.microsoft.com/office/drawing/2014/main" id="{3ED3EE21-B105-4761-ACD1-C5BEE2805BD9}"/>
              </a:ext>
            </a:extLst>
          </p:cNvPr>
          <p:cNvSpPr>
            <a:spLocks noGrp="1"/>
          </p:cNvSpPr>
          <p:nvPr>
            <p:ph sz="half" idx="13"/>
          </p:nvPr>
        </p:nvSpPr>
        <p:spPr>
          <a:xfrm>
            <a:off x="8214175" y="5004000"/>
            <a:ext cx="3600000" cy="1377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6">
            <a:extLst>
              <a:ext uri="{FF2B5EF4-FFF2-40B4-BE49-F238E27FC236}">
                <a16:creationId xmlns:a16="http://schemas.microsoft.com/office/drawing/2014/main" id="{E7F3E19A-DFC7-42BB-8D77-9CC547ED650D}"/>
              </a:ext>
            </a:extLst>
          </p:cNvPr>
          <p:cNvSpPr>
            <a:spLocks noGrp="1"/>
          </p:cNvSpPr>
          <p:nvPr>
            <p:ph type="pic" sz="quarter" idx="14"/>
          </p:nvPr>
        </p:nvSpPr>
        <p:spPr>
          <a:xfrm>
            <a:off x="0" y="0"/>
            <a:ext cx="11814175" cy="4597200"/>
          </a:xfrm>
          <a:solidFill>
            <a:schemeClr val="bg1">
              <a:lumMod val="85000"/>
            </a:schemeClr>
          </a:solidFill>
        </p:spPr>
        <p:txBody>
          <a:bodyPr/>
          <a:lstStyle/>
          <a:p>
            <a:r>
              <a:rPr lang="en-US"/>
              <a:t>Click icon to add picture</a:t>
            </a:r>
            <a:endParaRPr lang="en-GB"/>
          </a:p>
        </p:txBody>
      </p:sp>
    </p:spTree>
    <p:extLst>
      <p:ext uri="{BB962C8B-B14F-4D97-AF65-F5344CB8AC3E}">
        <p14:creationId xmlns:p14="http://schemas.microsoft.com/office/powerpoint/2010/main" val="223749081"/>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Large Image with Content and Image">
    <p:spTree>
      <p:nvGrpSpPr>
        <p:cNvPr id="1" name=""/>
        <p:cNvGrpSpPr/>
        <p:nvPr/>
      </p:nvGrpSpPr>
      <p:grpSpPr>
        <a:xfrm>
          <a:off x="0" y="0"/>
          <a:ext cx="0" cy="0"/>
          <a:chOff x="0" y="0"/>
          <a:chExt cx="0" cy="0"/>
        </a:xfrm>
      </p:grpSpPr>
      <p:sp>
        <p:nvSpPr>
          <p:cNvPr id="10" name="Picture Placeholder 6">
            <a:extLst>
              <a:ext uri="{FF2B5EF4-FFF2-40B4-BE49-F238E27FC236}">
                <a16:creationId xmlns:a16="http://schemas.microsoft.com/office/drawing/2014/main" id="{F1B9233A-DF33-49E3-8950-75A72BB6ABA6}"/>
              </a:ext>
            </a:extLst>
          </p:cNvPr>
          <p:cNvSpPr>
            <a:spLocks noGrp="1"/>
          </p:cNvSpPr>
          <p:nvPr>
            <p:ph type="pic" sz="quarter" idx="15"/>
          </p:nvPr>
        </p:nvSpPr>
        <p:spPr>
          <a:xfrm>
            <a:off x="8877600" y="4597200"/>
            <a:ext cx="3314400" cy="2260800"/>
          </a:xfrm>
          <a:solidFill>
            <a:schemeClr val="bg1">
              <a:lumMod val="85000"/>
            </a:schemeClr>
          </a:solidFill>
        </p:spPr>
        <p:txBody>
          <a:bodyPr/>
          <a:lstStyle/>
          <a:p>
            <a:r>
              <a:rPr lang="en-US"/>
              <a:t>Click icon to add picture</a:t>
            </a:r>
            <a:endParaRPr lang="en-GB"/>
          </a:p>
        </p:txBody>
      </p:sp>
      <p:sp>
        <p:nvSpPr>
          <p:cNvPr id="2" name="Title 1">
            <a:extLst>
              <a:ext uri="{FF2B5EF4-FFF2-40B4-BE49-F238E27FC236}">
                <a16:creationId xmlns:a16="http://schemas.microsoft.com/office/drawing/2014/main" id="{539C3E1F-B93C-43BE-95FC-0E6BE53DB1B9}"/>
              </a:ext>
            </a:extLst>
          </p:cNvPr>
          <p:cNvSpPr>
            <a:spLocks noGrp="1"/>
          </p:cNvSpPr>
          <p:nvPr>
            <p:ph type="title"/>
          </p:nvPr>
        </p:nvSpPr>
        <p:spPr>
          <a:xfrm>
            <a:off x="377825" y="5004000"/>
            <a:ext cx="3600000" cy="1378495"/>
          </a:xfrm>
        </p:spPr>
        <p:txBody>
          <a:bodyPr anchor="t"/>
          <a:lstStyle/>
          <a:p>
            <a:r>
              <a:rPr lang="en-US"/>
              <a:t>Click to edit Master title style</a:t>
            </a:r>
            <a:endParaRPr lang="en-GB" dirty="0"/>
          </a:p>
        </p:txBody>
      </p:sp>
      <p:sp>
        <p:nvSpPr>
          <p:cNvPr id="6" name="Content Placeholder 2">
            <a:extLst>
              <a:ext uri="{FF2B5EF4-FFF2-40B4-BE49-F238E27FC236}">
                <a16:creationId xmlns:a16="http://schemas.microsoft.com/office/drawing/2014/main" id="{3B16427B-9B77-48C4-9A8F-FDA993BCAD3F}"/>
              </a:ext>
            </a:extLst>
          </p:cNvPr>
          <p:cNvSpPr>
            <a:spLocks noGrp="1"/>
          </p:cNvSpPr>
          <p:nvPr>
            <p:ph sz="half" idx="1"/>
          </p:nvPr>
        </p:nvSpPr>
        <p:spPr>
          <a:xfrm>
            <a:off x="4296000" y="5004000"/>
            <a:ext cx="3600000" cy="1377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6">
            <a:extLst>
              <a:ext uri="{FF2B5EF4-FFF2-40B4-BE49-F238E27FC236}">
                <a16:creationId xmlns:a16="http://schemas.microsoft.com/office/drawing/2014/main" id="{E7F3E19A-DFC7-42BB-8D77-9CC547ED650D}"/>
              </a:ext>
            </a:extLst>
          </p:cNvPr>
          <p:cNvSpPr>
            <a:spLocks noGrp="1"/>
          </p:cNvSpPr>
          <p:nvPr>
            <p:ph type="pic" sz="quarter" idx="14"/>
          </p:nvPr>
        </p:nvSpPr>
        <p:spPr>
          <a:xfrm>
            <a:off x="0" y="0"/>
            <a:ext cx="8877600" cy="4597200"/>
          </a:xfrm>
          <a:solidFill>
            <a:schemeClr val="bg1">
              <a:lumMod val="85000"/>
            </a:schemeClr>
          </a:solidFill>
        </p:spPr>
        <p:txBody>
          <a:bodyPr/>
          <a:lstStyle/>
          <a:p>
            <a:r>
              <a:rPr lang="en-US"/>
              <a:t>Click icon to add picture</a:t>
            </a:r>
            <a:endParaRPr lang="en-GB"/>
          </a:p>
        </p:txBody>
      </p:sp>
      <p:sp>
        <p:nvSpPr>
          <p:cNvPr id="7" name="Footer Placeholder 4">
            <a:extLst>
              <a:ext uri="{FF2B5EF4-FFF2-40B4-BE49-F238E27FC236}">
                <a16:creationId xmlns:a16="http://schemas.microsoft.com/office/drawing/2014/main" id="{5CF7A6AE-FA80-4C09-887C-D512261AAC39}"/>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spTree>
    <p:extLst>
      <p:ext uri="{BB962C8B-B14F-4D97-AF65-F5344CB8AC3E}">
        <p14:creationId xmlns:p14="http://schemas.microsoft.com/office/powerpoint/2010/main" val="3593629055"/>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Large Image with Content Left">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E7F3E19A-DFC7-42BB-8D77-9CC547ED650D}"/>
              </a:ext>
            </a:extLst>
          </p:cNvPr>
          <p:cNvSpPr>
            <a:spLocks noGrp="1"/>
          </p:cNvSpPr>
          <p:nvPr>
            <p:ph type="pic" sz="quarter" idx="14"/>
          </p:nvPr>
        </p:nvSpPr>
        <p:spPr>
          <a:xfrm>
            <a:off x="385419" y="0"/>
            <a:ext cx="7200000" cy="6381750"/>
          </a:xfrm>
          <a:solidFill>
            <a:schemeClr val="bg1">
              <a:lumMod val="85000"/>
            </a:schemeClr>
          </a:solidFill>
        </p:spPr>
        <p:txBody>
          <a:bodyPr/>
          <a:lstStyle/>
          <a:p>
            <a:r>
              <a:rPr lang="en-US"/>
              <a:t>Click icon to add picture</a:t>
            </a:r>
            <a:endParaRPr lang="en-GB"/>
          </a:p>
        </p:txBody>
      </p:sp>
      <p:sp>
        <p:nvSpPr>
          <p:cNvPr id="2" name="Title 1">
            <a:extLst>
              <a:ext uri="{FF2B5EF4-FFF2-40B4-BE49-F238E27FC236}">
                <a16:creationId xmlns:a16="http://schemas.microsoft.com/office/drawing/2014/main" id="{539C3E1F-B93C-43BE-95FC-0E6BE53DB1B9}"/>
              </a:ext>
            </a:extLst>
          </p:cNvPr>
          <p:cNvSpPr>
            <a:spLocks noGrp="1"/>
          </p:cNvSpPr>
          <p:nvPr>
            <p:ph type="title"/>
          </p:nvPr>
        </p:nvSpPr>
        <p:spPr>
          <a:xfrm>
            <a:off x="8217754" y="1387799"/>
            <a:ext cx="3596421" cy="1220400"/>
          </a:xfrm>
        </p:spPr>
        <p:txBody>
          <a:bodyPr anchor="t"/>
          <a:lstStyle/>
          <a:p>
            <a:r>
              <a:rPr lang="en-US"/>
              <a:t>Click to edit Master title style</a:t>
            </a:r>
            <a:endParaRPr lang="en-GB" dirty="0"/>
          </a:p>
        </p:txBody>
      </p:sp>
      <p:sp>
        <p:nvSpPr>
          <p:cNvPr id="3" name="Date Placeholder 2">
            <a:extLst>
              <a:ext uri="{FF2B5EF4-FFF2-40B4-BE49-F238E27FC236}">
                <a16:creationId xmlns:a16="http://schemas.microsoft.com/office/drawing/2014/main" id="{6E010F0D-A983-4160-86AD-209E0D38C992}"/>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6F525F3-B2B6-4542-956B-C67A77F16FB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CE82B12-C03F-4C3B-A37D-2ABAB8B6D5D2}"/>
              </a:ext>
            </a:extLst>
          </p:cNvPr>
          <p:cNvSpPr>
            <a:spLocks noGrp="1"/>
          </p:cNvSpPr>
          <p:nvPr>
            <p:ph type="sldNum" sz="quarter" idx="12"/>
          </p:nvPr>
        </p:nvSpPr>
        <p:spPr/>
        <p:txBody>
          <a:bodyPr/>
          <a:lstStyle/>
          <a:p>
            <a:fld id="{29CC380D-5F44-41E8-971E-CDD19ED6F8E3}" type="slidenum">
              <a:rPr lang="en-GB" smtClean="0"/>
              <a:pPr/>
              <a:t>‹#›</a:t>
            </a:fld>
            <a:endParaRPr lang="en-GB"/>
          </a:p>
        </p:txBody>
      </p:sp>
      <p:sp>
        <p:nvSpPr>
          <p:cNvPr id="6" name="Content Placeholder 2">
            <a:extLst>
              <a:ext uri="{FF2B5EF4-FFF2-40B4-BE49-F238E27FC236}">
                <a16:creationId xmlns:a16="http://schemas.microsoft.com/office/drawing/2014/main" id="{3B16427B-9B77-48C4-9A8F-FDA993BCAD3F}"/>
              </a:ext>
            </a:extLst>
          </p:cNvPr>
          <p:cNvSpPr>
            <a:spLocks noGrp="1"/>
          </p:cNvSpPr>
          <p:nvPr>
            <p:ph sz="half" idx="1"/>
          </p:nvPr>
        </p:nvSpPr>
        <p:spPr>
          <a:xfrm>
            <a:off x="8217754" y="2778919"/>
            <a:ext cx="3600000" cy="3602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a:extLst>
              <a:ext uri="{FF2B5EF4-FFF2-40B4-BE49-F238E27FC236}">
                <a16:creationId xmlns:a16="http://schemas.microsoft.com/office/drawing/2014/main" id="{ED71CF39-955A-4A09-92E4-61E61B5C2383}"/>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1661293047"/>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Large Image with Content Right">
    <p:spTree>
      <p:nvGrpSpPr>
        <p:cNvPr id="1" name=""/>
        <p:cNvGrpSpPr/>
        <p:nvPr/>
      </p:nvGrpSpPr>
      <p:grpSpPr>
        <a:xfrm>
          <a:off x="0" y="0"/>
          <a:ext cx="0" cy="0"/>
          <a:chOff x="0" y="0"/>
          <a:chExt cx="0" cy="0"/>
        </a:xfrm>
      </p:grpSpPr>
      <p:sp>
        <p:nvSpPr>
          <p:cNvPr id="8" name="Picture Placeholder 6">
            <a:extLst>
              <a:ext uri="{FF2B5EF4-FFF2-40B4-BE49-F238E27FC236}">
                <a16:creationId xmlns:a16="http://schemas.microsoft.com/office/drawing/2014/main" id="{E7F3E19A-DFC7-42BB-8D77-9CC547ED650D}"/>
              </a:ext>
            </a:extLst>
          </p:cNvPr>
          <p:cNvSpPr>
            <a:spLocks noGrp="1"/>
          </p:cNvSpPr>
          <p:nvPr>
            <p:ph type="pic" sz="quarter" idx="14"/>
          </p:nvPr>
        </p:nvSpPr>
        <p:spPr>
          <a:xfrm>
            <a:off x="4617754" y="0"/>
            <a:ext cx="7200000" cy="6381750"/>
          </a:xfrm>
          <a:solidFill>
            <a:schemeClr val="bg1">
              <a:lumMod val="85000"/>
            </a:schemeClr>
          </a:solidFill>
        </p:spPr>
        <p:txBody>
          <a:bodyPr/>
          <a:lstStyle/>
          <a:p>
            <a:r>
              <a:rPr lang="en-US"/>
              <a:t>Click icon to add picture</a:t>
            </a:r>
            <a:endParaRPr lang="en-GB"/>
          </a:p>
        </p:txBody>
      </p:sp>
      <p:sp>
        <p:nvSpPr>
          <p:cNvPr id="2" name="Title 1">
            <a:extLst>
              <a:ext uri="{FF2B5EF4-FFF2-40B4-BE49-F238E27FC236}">
                <a16:creationId xmlns:a16="http://schemas.microsoft.com/office/drawing/2014/main" id="{539C3E1F-B93C-43BE-95FC-0E6BE53DB1B9}"/>
              </a:ext>
            </a:extLst>
          </p:cNvPr>
          <p:cNvSpPr>
            <a:spLocks noGrp="1"/>
          </p:cNvSpPr>
          <p:nvPr>
            <p:ph type="title"/>
          </p:nvPr>
        </p:nvSpPr>
        <p:spPr>
          <a:xfrm>
            <a:off x="378000" y="1387800"/>
            <a:ext cx="3596421" cy="1221757"/>
          </a:xfrm>
        </p:spPr>
        <p:txBody>
          <a:bodyPr anchor="t"/>
          <a:lstStyle/>
          <a:p>
            <a:r>
              <a:rPr lang="en-US"/>
              <a:t>Click to edit Master title style</a:t>
            </a:r>
            <a:endParaRPr lang="en-GB" dirty="0"/>
          </a:p>
        </p:txBody>
      </p:sp>
      <p:sp>
        <p:nvSpPr>
          <p:cNvPr id="3" name="Date Placeholder 2">
            <a:extLst>
              <a:ext uri="{FF2B5EF4-FFF2-40B4-BE49-F238E27FC236}">
                <a16:creationId xmlns:a16="http://schemas.microsoft.com/office/drawing/2014/main" id="{6E010F0D-A983-4160-86AD-209E0D38C992}"/>
              </a:ext>
            </a:extLst>
          </p:cNvPr>
          <p:cNvSpPr>
            <a:spLocks noGrp="1"/>
          </p:cNvSpPr>
          <p:nvPr>
            <p:ph type="dt" sz="half" idx="10"/>
          </p:nvPr>
        </p:nvSpPr>
        <p:spPr/>
        <p:txBody>
          <a:bodyPr/>
          <a:lstStyle/>
          <a:p>
            <a:endParaRPr lang="en-GB"/>
          </a:p>
        </p:txBody>
      </p:sp>
      <p:sp>
        <p:nvSpPr>
          <p:cNvPr id="4" name="Footer Placeholder 3">
            <a:extLst>
              <a:ext uri="{FF2B5EF4-FFF2-40B4-BE49-F238E27FC236}">
                <a16:creationId xmlns:a16="http://schemas.microsoft.com/office/drawing/2014/main" id="{36F525F3-B2B6-4542-956B-C67A77F16FB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2CE82B12-C03F-4C3B-A37D-2ABAB8B6D5D2}"/>
              </a:ext>
            </a:extLst>
          </p:cNvPr>
          <p:cNvSpPr>
            <a:spLocks noGrp="1"/>
          </p:cNvSpPr>
          <p:nvPr>
            <p:ph type="sldNum" sz="quarter" idx="12"/>
          </p:nvPr>
        </p:nvSpPr>
        <p:spPr/>
        <p:txBody>
          <a:bodyPr/>
          <a:lstStyle/>
          <a:p>
            <a:fld id="{29CC380D-5F44-41E8-971E-CDD19ED6F8E3}" type="slidenum">
              <a:rPr lang="en-GB" smtClean="0"/>
              <a:pPr/>
              <a:t>‹#›</a:t>
            </a:fld>
            <a:endParaRPr lang="en-GB"/>
          </a:p>
        </p:txBody>
      </p:sp>
      <p:sp>
        <p:nvSpPr>
          <p:cNvPr id="6" name="Content Placeholder 2">
            <a:extLst>
              <a:ext uri="{FF2B5EF4-FFF2-40B4-BE49-F238E27FC236}">
                <a16:creationId xmlns:a16="http://schemas.microsoft.com/office/drawing/2014/main" id="{3B16427B-9B77-48C4-9A8F-FDA993BCAD3F}"/>
              </a:ext>
            </a:extLst>
          </p:cNvPr>
          <p:cNvSpPr>
            <a:spLocks noGrp="1"/>
          </p:cNvSpPr>
          <p:nvPr>
            <p:ph sz="half" idx="1"/>
          </p:nvPr>
        </p:nvSpPr>
        <p:spPr>
          <a:xfrm>
            <a:off x="378000" y="2778919"/>
            <a:ext cx="3600000" cy="360283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a:extLst>
              <a:ext uri="{FF2B5EF4-FFF2-40B4-BE49-F238E27FC236}">
                <a16:creationId xmlns:a16="http://schemas.microsoft.com/office/drawing/2014/main" id="{AED96282-E330-40F1-863A-B23924EAACA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554510030"/>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Full Slide Image and Caption">
    <p:bg>
      <p:bgPr>
        <a:solidFill>
          <a:schemeClr val="accent1"/>
        </a:solidFill>
        <a:effectLst/>
      </p:bgPr>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F30EF0-1BA1-49CF-B35E-118E146B5E20}"/>
              </a:ext>
            </a:extLst>
          </p:cNvPr>
          <p:cNvSpPr>
            <a:spLocks noGrp="1"/>
          </p:cNvSpPr>
          <p:nvPr>
            <p:ph type="dt" sz="half" idx="10"/>
          </p:nvPr>
        </p:nvSpPr>
        <p:spPr/>
        <p:txBody>
          <a:bodyPr/>
          <a:lstStyle>
            <a:lvl1pPr>
              <a:defRPr>
                <a:solidFill>
                  <a:schemeClr val="bg1"/>
                </a:solidFill>
              </a:defRPr>
            </a:lvl1pPr>
          </a:lstStyle>
          <a:p>
            <a:endParaRPr lang="en-GB"/>
          </a:p>
        </p:txBody>
      </p:sp>
      <p:sp>
        <p:nvSpPr>
          <p:cNvPr id="4" name="Footer Placeholder 3">
            <a:extLst>
              <a:ext uri="{FF2B5EF4-FFF2-40B4-BE49-F238E27FC236}">
                <a16:creationId xmlns:a16="http://schemas.microsoft.com/office/drawing/2014/main" id="{5EE08C3D-9B0C-4E74-9AB5-9E79B4458543}"/>
              </a:ext>
            </a:extLst>
          </p:cNvPr>
          <p:cNvSpPr>
            <a:spLocks noGrp="1"/>
          </p:cNvSpPr>
          <p:nvPr>
            <p:ph type="ftr" sz="quarter" idx="11"/>
          </p:nvPr>
        </p:nvSpPr>
        <p:spPr/>
        <p:txBody>
          <a:bodyPr/>
          <a:lstStyle>
            <a:lvl1pPr>
              <a:defRPr>
                <a:solidFill>
                  <a:schemeClr val="bg1"/>
                </a:solidFill>
              </a:defRPr>
            </a:lvl1pPr>
          </a:lstStyle>
          <a:p>
            <a:endParaRPr lang="en-GB" dirty="0"/>
          </a:p>
        </p:txBody>
      </p:sp>
      <p:sp>
        <p:nvSpPr>
          <p:cNvPr id="5" name="Slide Number Placeholder 4">
            <a:extLst>
              <a:ext uri="{FF2B5EF4-FFF2-40B4-BE49-F238E27FC236}">
                <a16:creationId xmlns:a16="http://schemas.microsoft.com/office/drawing/2014/main" id="{B99ACBD4-335A-44B8-985A-019168B92E11}"/>
              </a:ext>
            </a:extLst>
          </p:cNvPr>
          <p:cNvSpPr>
            <a:spLocks noGrp="1"/>
          </p:cNvSpPr>
          <p:nvPr>
            <p:ph type="sldNum" sz="quarter" idx="12"/>
          </p:nvPr>
        </p:nvSpPr>
        <p:spPr/>
        <p:txBody>
          <a:bodyPr/>
          <a:lstStyle>
            <a:lvl1pPr>
              <a:defRPr>
                <a:solidFill>
                  <a:schemeClr val="bg1"/>
                </a:solidFill>
              </a:defRPr>
            </a:lvl1pPr>
          </a:lstStyle>
          <a:p>
            <a:fld id="{29CC380D-5F44-41E8-971E-CDD19ED6F8E3}" type="slidenum">
              <a:rPr lang="en-GB" smtClean="0"/>
              <a:pPr/>
              <a:t>‹#›</a:t>
            </a:fld>
            <a:endParaRPr lang="en-GB"/>
          </a:p>
        </p:txBody>
      </p:sp>
      <p:sp>
        <p:nvSpPr>
          <p:cNvPr id="6" name="Picture Placeholder 9">
            <a:extLst>
              <a:ext uri="{FF2B5EF4-FFF2-40B4-BE49-F238E27FC236}">
                <a16:creationId xmlns:a16="http://schemas.microsoft.com/office/drawing/2014/main" id="{A29767D4-6CBA-4EAD-AEB1-73F0D103F504}"/>
              </a:ext>
            </a:extLst>
          </p:cNvPr>
          <p:cNvSpPr>
            <a:spLocks noGrp="1"/>
          </p:cNvSpPr>
          <p:nvPr>
            <p:ph type="pic" sz="quarter" idx="14"/>
          </p:nvPr>
        </p:nvSpPr>
        <p:spPr>
          <a:xfrm>
            <a:off x="-472" y="-3332"/>
            <a:ext cx="12192632" cy="6861331"/>
          </a:xfrm>
          <a:custGeom>
            <a:avLst/>
            <a:gdLst>
              <a:gd name="connsiteX0" fmla="*/ 0 w 9144000"/>
              <a:gd name="connsiteY0" fmla="*/ 0 h 6858000"/>
              <a:gd name="connsiteX1" fmla="*/ 9144000 w 9144000"/>
              <a:gd name="connsiteY1" fmla="*/ 0 h 6858000"/>
              <a:gd name="connsiteX2" fmla="*/ 9144000 w 9144000"/>
              <a:gd name="connsiteY2" fmla="*/ 6858000 h 6858000"/>
              <a:gd name="connsiteX3" fmla="*/ 0 w 9144000"/>
              <a:gd name="connsiteY3" fmla="*/ 6858000 h 6858000"/>
              <a:gd name="connsiteX4" fmla="*/ 0 w 9144000"/>
              <a:gd name="connsiteY4" fmla="*/ 0 h 6858000"/>
              <a:gd name="connsiteX0" fmla="*/ 0 w 9144000"/>
              <a:gd name="connsiteY0" fmla="*/ 4334 h 6862334"/>
              <a:gd name="connsiteX1" fmla="*/ 3826612 w 9144000"/>
              <a:gd name="connsiteY1" fmla="*/ 0 h 6862334"/>
              <a:gd name="connsiteX2" fmla="*/ 9144000 w 9144000"/>
              <a:gd name="connsiteY2" fmla="*/ 4334 h 6862334"/>
              <a:gd name="connsiteX3" fmla="*/ 9144000 w 9144000"/>
              <a:gd name="connsiteY3" fmla="*/ 6862334 h 6862334"/>
              <a:gd name="connsiteX4" fmla="*/ 0 w 9144000"/>
              <a:gd name="connsiteY4" fmla="*/ 6862334 h 6862334"/>
              <a:gd name="connsiteX5" fmla="*/ 0 w 9144000"/>
              <a:gd name="connsiteY5" fmla="*/ 4334 h 6862334"/>
              <a:gd name="connsiteX0" fmla="*/ 4334 w 9148334"/>
              <a:gd name="connsiteY0" fmla="*/ 4334 h 6862334"/>
              <a:gd name="connsiteX1" fmla="*/ 3830946 w 9148334"/>
              <a:gd name="connsiteY1" fmla="*/ 0 h 6862334"/>
              <a:gd name="connsiteX2" fmla="*/ 9148334 w 9148334"/>
              <a:gd name="connsiteY2" fmla="*/ 4334 h 6862334"/>
              <a:gd name="connsiteX3" fmla="*/ 9148334 w 9148334"/>
              <a:gd name="connsiteY3" fmla="*/ 6862334 h 6862334"/>
              <a:gd name="connsiteX4" fmla="*/ 4334 w 9148334"/>
              <a:gd name="connsiteY4" fmla="*/ 6862334 h 6862334"/>
              <a:gd name="connsiteX5" fmla="*/ 0 w 9148334"/>
              <a:gd name="connsiteY5" fmla="*/ 3744273 h 6862334"/>
              <a:gd name="connsiteX6" fmla="*/ 4334 w 9148334"/>
              <a:gd name="connsiteY6" fmla="*/ 4334 h 6862334"/>
              <a:gd name="connsiteX0" fmla="*/ 3826612 w 9148334"/>
              <a:gd name="connsiteY0" fmla="*/ 3748607 h 6862334"/>
              <a:gd name="connsiteX1" fmla="*/ 3830946 w 9148334"/>
              <a:gd name="connsiteY1" fmla="*/ 0 h 6862334"/>
              <a:gd name="connsiteX2" fmla="*/ 9148334 w 9148334"/>
              <a:gd name="connsiteY2" fmla="*/ 4334 h 6862334"/>
              <a:gd name="connsiteX3" fmla="*/ 9148334 w 9148334"/>
              <a:gd name="connsiteY3" fmla="*/ 6862334 h 6862334"/>
              <a:gd name="connsiteX4" fmla="*/ 4334 w 9148334"/>
              <a:gd name="connsiteY4" fmla="*/ 6862334 h 6862334"/>
              <a:gd name="connsiteX5" fmla="*/ 0 w 9148334"/>
              <a:gd name="connsiteY5" fmla="*/ 3744273 h 6862334"/>
              <a:gd name="connsiteX6" fmla="*/ 3826612 w 9148334"/>
              <a:gd name="connsiteY6" fmla="*/ 3748607 h 6862334"/>
              <a:gd name="connsiteX0" fmla="*/ 3826612 w 9148334"/>
              <a:gd name="connsiteY0" fmla="*/ 3748607 h 6862334"/>
              <a:gd name="connsiteX1" fmla="*/ 3830946 w 9148334"/>
              <a:gd name="connsiteY1" fmla="*/ 0 h 6862334"/>
              <a:gd name="connsiteX2" fmla="*/ 9148334 w 9148334"/>
              <a:gd name="connsiteY2" fmla="*/ 4334 h 6862334"/>
              <a:gd name="connsiteX3" fmla="*/ 9148334 w 9148334"/>
              <a:gd name="connsiteY3" fmla="*/ 6862334 h 6862334"/>
              <a:gd name="connsiteX4" fmla="*/ 4334 w 9148334"/>
              <a:gd name="connsiteY4" fmla="*/ 6862334 h 6862334"/>
              <a:gd name="connsiteX5" fmla="*/ 0 w 9148334"/>
              <a:gd name="connsiteY5" fmla="*/ 3744273 h 6862334"/>
              <a:gd name="connsiteX6" fmla="*/ 3826612 w 9148334"/>
              <a:gd name="connsiteY6" fmla="*/ 3748607 h 6862334"/>
              <a:gd name="connsiteX0" fmla="*/ 3826612 w 9148334"/>
              <a:gd name="connsiteY0" fmla="*/ 3748607 h 6862334"/>
              <a:gd name="connsiteX1" fmla="*/ 3830946 w 9148334"/>
              <a:gd name="connsiteY1" fmla="*/ 0 h 6862334"/>
              <a:gd name="connsiteX2" fmla="*/ 9148334 w 9148334"/>
              <a:gd name="connsiteY2" fmla="*/ 4334 h 6862334"/>
              <a:gd name="connsiteX3" fmla="*/ 9148334 w 9148334"/>
              <a:gd name="connsiteY3" fmla="*/ 6862334 h 6862334"/>
              <a:gd name="connsiteX4" fmla="*/ 4334 w 9148334"/>
              <a:gd name="connsiteY4" fmla="*/ 6862334 h 6862334"/>
              <a:gd name="connsiteX5" fmla="*/ 0 w 9148334"/>
              <a:gd name="connsiteY5" fmla="*/ 3744273 h 6862334"/>
              <a:gd name="connsiteX6" fmla="*/ 3826612 w 9148334"/>
              <a:gd name="connsiteY6" fmla="*/ 3748607 h 6862334"/>
              <a:gd name="connsiteX0" fmla="*/ 3826612 w 9148334"/>
              <a:gd name="connsiteY0" fmla="*/ 3748607 h 6862334"/>
              <a:gd name="connsiteX1" fmla="*/ 3830946 w 9148334"/>
              <a:gd name="connsiteY1" fmla="*/ 0 h 6862334"/>
              <a:gd name="connsiteX2" fmla="*/ 9148334 w 9148334"/>
              <a:gd name="connsiteY2" fmla="*/ 4334 h 6862334"/>
              <a:gd name="connsiteX3" fmla="*/ 9148334 w 9148334"/>
              <a:gd name="connsiteY3" fmla="*/ 6862334 h 6862334"/>
              <a:gd name="connsiteX4" fmla="*/ 4334 w 9148334"/>
              <a:gd name="connsiteY4" fmla="*/ 6862334 h 6862334"/>
              <a:gd name="connsiteX5" fmla="*/ 0 w 9148334"/>
              <a:gd name="connsiteY5" fmla="*/ 3744273 h 6862334"/>
              <a:gd name="connsiteX6" fmla="*/ 3826612 w 9148334"/>
              <a:gd name="connsiteY6" fmla="*/ 3748607 h 6862334"/>
              <a:gd name="connsiteX0" fmla="*/ 3826612 w 9148334"/>
              <a:gd name="connsiteY0" fmla="*/ 3748607 h 6862334"/>
              <a:gd name="connsiteX1" fmla="*/ 3830946 w 9148334"/>
              <a:gd name="connsiteY1" fmla="*/ 0 h 6862334"/>
              <a:gd name="connsiteX2" fmla="*/ 9148334 w 9148334"/>
              <a:gd name="connsiteY2" fmla="*/ 4334 h 6862334"/>
              <a:gd name="connsiteX3" fmla="*/ 9148334 w 9148334"/>
              <a:gd name="connsiteY3" fmla="*/ 6862334 h 6862334"/>
              <a:gd name="connsiteX4" fmla="*/ 4334 w 9148334"/>
              <a:gd name="connsiteY4" fmla="*/ 6862334 h 6862334"/>
              <a:gd name="connsiteX5" fmla="*/ 0 w 9148334"/>
              <a:gd name="connsiteY5" fmla="*/ 3744273 h 6862334"/>
              <a:gd name="connsiteX6" fmla="*/ 3826612 w 9148334"/>
              <a:gd name="connsiteY6" fmla="*/ 3748607 h 6862334"/>
              <a:gd name="connsiteX0" fmla="*/ 3826612 w 9148334"/>
              <a:gd name="connsiteY0" fmla="*/ 3744700 h 6862334"/>
              <a:gd name="connsiteX1" fmla="*/ 3830946 w 9148334"/>
              <a:gd name="connsiteY1" fmla="*/ 0 h 6862334"/>
              <a:gd name="connsiteX2" fmla="*/ 9148334 w 9148334"/>
              <a:gd name="connsiteY2" fmla="*/ 4334 h 6862334"/>
              <a:gd name="connsiteX3" fmla="*/ 9148334 w 9148334"/>
              <a:gd name="connsiteY3" fmla="*/ 6862334 h 6862334"/>
              <a:gd name="connsiteX4" fmla="*/ 4334 w 9148334"/>
              <a:gd name="connsiteY4" fmla="*/ 6862334 h 6862334"/>
              <a:gd name="connsiteX5" fmla="*/ 0 w 9148334"/>
              <a:gd name="connsiteY5" fmla="*/ 3744273 h 6862334"/>
              <a:gd name="connsiteX6" fmla="*/ 3826612 w 9148334"/>
              <a:gd name="connsiteY6" fmla="*/ 3744700 h 6862334"/>
              <a:gd name="connsiteX0" fmla="*/ 3822752 w 9144474"/>
              <a:gd name="connsiteY0" fmla="*/ 3744700 h 6862334"/>
              <a:gd name="connsiteX1" fmla="*/ 3827086 w 9144474"/>
              <a:gd name="connsiteY1" fmla="*/ 0 h 6862334"/>
              <a:gd name="connsiteX2" fmla="*/ 9144474 w 9144474"/>
              <a:gd name="connsiteY2" fmla="*/ 4334 h 6862334"/>
              <a:gd name="connsiteX3" fmla="*/ 9144474 w 9144474"/>
              <a:gd name="connsiteY3" fmla="*/ 6862334 h 6862334"/>
              <a:gd name="connsiteX4" fmla="*/ 474 w 9144474"/>
              <a:gd name="connsiteY4" fmla="*/ 6862334 h 6862334"/>
              <a:gd name="connsiteX5" fmla="*/ 48 w 9144474"/>
              <a:gd name="connsiteY5" fmla="*/ 3744273 h 6862334"/>
              <a:gd name="connsiteX6" fmla="*/ 3822752 w 9144474"/>
              <a:gd name="connsiteY6" fmla="*/ 3744700 h 6862334"/>
              <a:gd name="connsiteX0" fmla="*/ 3818844 w 9144474"/>
              <a:gd name="connsiteY0" fmla="*/ 3744700 h 6862334"/>
              <a:gd name="connsiteX1" fmla="*/ 3827086 w 9144474"/>
              <a:gd name="connsiteY1" fmla="*/ 0 h 6862334"/>
              <a:gd name="connsiteX2" fmla="*/ 9144474 w 9144474"/>
              <a:gd name="connsiteY2" fmla="*/ 4334 h 6862334"/>
              <a:gd name="connsiteX3" fmla="*/ 9144474 w 9144474"/>
              <a:gd name="connsiteY3" fmla="*/ 6862334 h 6862334"/>
              <a:gd name="connsiteX4" fmla="*/ 474 w 9144474"/>
              <a:gd name="connsiteY4" fmla="*/ 6862334 h 6862334"/>
              <a:gd name="connsiteX5" fmla="*/ 48 w 9144474"/>
              <a:gd name="connsiteY5" fmla="*/ 3744273 h 6862334"/>
              <a:gd name="connsiteX6" fmla="*/ 3818844 w 9144474"/>
              <a:gd name="connsiteY6" fmla="*/ 3744700 h 6862334"/>
              <a:gd name="connsiteX0" fmla="*/ 3818844 w 9144474"/>
              <a:gd name="connsiteY0" fmla="*/ 3740792 h 6858426"/>
              <a:gd name="connsiteX1" fmla="*/ 3819270 w 9144474"/>
              <a:gd name="connsiteY1" fmla="*/ 0 h 6858426"/>
              <a:gd name="connsiteX2" fmla="*/ 9144474 w 9144474"/>
              <a:gd name="connsiteY2" fmla="*/ 426 h 6858426"/>
              <a:gd name="connsiteX3" fmla="*/ 9144474 w 9144474"/>
              <a:gd name="connsiteY3" fmla="*/ 6858426 h 6858426"/>
              <a:gd name="connsiteX4" fmla="*/ 474 w 9144474"/>
              <a:gd name="connsiteY4" fmla="*/ 6858426 h 6858426"/>
              <a:gd name="connsiteX5" fmla="*/ 48 w 9144474"/>
              <a:gd name="connsiteY5" fmla="*/ 3740365 h 6858426"/>
              <a:gd name="connsiteX6" fmla="*/ 3818844 w 9144474"/>
              <a:gd name="connsiteY6" fmla="*/ 3740792 h 6858426"/>
              <a:gd name="connsiteX0" fmla="*/ 3818844 w 12163899"/>
              <a:gd name="connsiteY0" fmla="*/ 3740792 h 6858426"/>
              <a:gd name="connsiteX1" fmla="*/ 3819270 w 12163899"/>
              <a:gd name="connsiteY1" fmla="*/ 0 h 6858426"/>
              <a:gd name="connsiteX2" fmla="*/ 12163899 w 12163899"/>
              <a:gd name="connsiteY2" fmla="*/ 426 h 6858426"/>
              <a:gd name="connsiteX3" fmla="*/ 9144474 w 12163899"/>
              <a:gd name="connsiteY3" fmla="*/ 6858426 h 6858426"/>
              <a:gd name="connsiteX4" fmla="*/ 474 w 12163899"/>
              <a:gd name="connsiteY4" fmla="*/ 6858426 h 6858426"/>
              <a:gd name="connsiteX5" fmla="*/ 48 w 12163899"/>
              <a:gd name="connsiteY5" fmla="*/ 3740365 h 6858426"/>
              <a:gd name="connsiteX6" fmla="*/ 3818844 w 12163899"/>
              <a:gd name="connsiteY6" fmla="*/ 3740792 h 6858426"/>
              <a:gd name="connsiteX0" fmla="*/ 3818844 w 12192474"/>
              <a:gd name="connsiteY0" fmla="*/ 3740792 h 6858426"/>
              <a:gd name="connsiteX1" fmla="*/ 3819270 w 12192474"/>
              <a:gd name="connsiteY1" fmla="*/ 0 h 6858426"/>
              <a:gd name="connsiteX2" fmla="*/ 12163899 w 12192474"/>
              <a:gd name="connsiteY2" fmla="*/ 426 h 6858426"/>
              <a:gd name="connsiteX3" fmla="*/ 12192474 w 12192474"/>
              <a:gd name="connsiteY3" fmla="*/ 6858426 h 6858426"/>
              <a:gd name="connsiteX4" fmla="*/ 474 w 12192474"/>
              <a:gd name="connsiteY4" fmla="*/ 6858426 h 6858426"/>
              <a:gd name="connsiteX5" fmla="*/ 48 w 12192474"/>
              <a:gd name="connsiteY5" fmla="*/ 3740365 h 6858426"/>
              <a:gd name="connsiteX6" fmla="*/ 3818844 w 12192474"/>
              <a:gd name="connsiteY6" fmla="*/ 3740792 h 6858426"/>
              <a:gd name="connsiteX0" fmla="*/ 3818844 w 12193696"/>
              <a:gd name="connsiteY0" fmla="*/ 3740792 h 6858426"/>
              <a:gd name="connsiteX1" fmla="*/ 3819270 w 12193696"/>
              <a:gd name="connsiteY1" fmla="*/ 0 h 6858426"/>
              <a:gd name="connsiteX2" fmla="*/ 12193696 w 12193696"/>
              <a:gd name="connsiteY2" fmla="*/ 426 h 6858426"/>
              <a:gd name="connsiteX3" fmla="*/ 12192474 w 12193696"/>
              <a:gd name="connsiteY3" fmla="*/ 6858426 h 6858426"/>
              <a:gd name="connsiteX4" fmla="*/ 474 w 12193696"/>
              <a:gd name="connsiteY4" fmla="*/ 6858426 h 6858426"/>
              <a:gd name="connsiteX5" fmla="*/ 48 w 12193696"/>
              <a:gd name="connsiteY5" fmla="*/ 3740365 h 6858426"/>
              <a:gd name="connsiteX6" fmla="*/ 3818844 w 12193696"/>
              <a:gd name="connsiteY6" fmla="*/ 3740792 h 6858426"/>
              <a:gd name="connsiteX0" fmla="*/ 3818844 w 12193696"/>
              <a:gd name="connsiteY0" fmla="*/ 3740792 h 6858426"/>
              <a:gd name="connsiteX1" fmla="*/ 3819270 w 12193696"/>
              <a:gd name="connsiteY1" fmla="*/ 0 h 6858426"/>
              <a:gd name="connsiteX2" fmla="*/ 12193696 w 12193696"/>
              <a:gd name="connsiteY2" fmla="*/ 426 h 6858426"/>
              <a:gd name="connsiteX3" fmla="*/ 12192474 w 12193696"/>
              <a:gd name="connsiteY3" fmla="*/ 6858426 h 6858426"/>
              <a:gd name="connsiteX4" fmla="*/ 474 w 12193696"/>
              <a:gd name="connsiteY4" fmla="*/ 6858426 h 6858426"/>
              <a:gd name="connsiteX5" fmla="*/ 48 w 12193696"/>
              <a:gd name="connsiteY5" fmla="*/ 3740365 h 6858426"/>
              <a:gd name="connsiteX6" fmla="*/ 3818844 w 12193696"/>
              <a:gd name="connsiteY6" fmla="*/ 3740792 h 6858426"/>
              <a:gd name="connsiteX0" fmla="*/ 3818844 w 12192508"/>
              <a:gd name="connsiteY0" fmla="*/ 3740792 h 6858426"/>
              <a:gd name="connsiteX1" fmla="*/ 3819270 w 12192508"/>
              <a:gd name="connsiteY1" fmla="*/ 0 h 6858426"/>
              <a:gd name="connsiteX2" fmla="*/ 12189971 w 12192508"/>
              <a:gd name="connsiteY2" fmla="*/ 426 h 6858426"/>
              <a:gd name="connsiteX3" fmla="*/ 12192474 w 12192508"/>
              <a:gd name="connsiteY3" fmla="*/ 6858426 h 6858426"/>
              <a:gd name="connsiteX4" fmla="*/ 474 w 12192508"/>
              <a:gd name="connsiteY4" fmla="*/ 6858426 h 6858426"/>
              <a:gd name="connsiteX5" fmla="*/ 48 w 12192508"/>
              <a:gd name="connsiteY5" fmla="*/ 3740365 h 6858426"/>
              <a:gd name="connsiteX6" fmla="*/ 3818844 w 12192508"/>
              <a:gd name="connsiteY6" fmla="*/ 3740792 h 6858426"/>
              <a:gd name="connsiteX0" fmla="*/ 3818844 w 12192633"/>
              <a:gd name="connsiteY0" fmla="*/ 3740792 h 6858426"/>
              <a:gd name="connsiteX1" fmla="*/ 3819270 w 12192633"/>
              <a:gd name="connsiteY1" fmla="*/ 0 h 6858426"/>
              <a:gd name="connsiteX2" fmla="*/ 12192633 w 12192633"/>
              <a:gd name="connsiteY2" fmla="*/ 426 h 6858426"/>
              <a:gd name="connsiteX3" fmla="*/ 12192474 w 12192633"/>
              <a:gd name="connsiteY3" fmla="*/ 6858426 h 6858426"/>
              <a:gd name="connsiteX4" fmla="*/ 474 w 12192633"/>
              <a:gd name="connsiteY4" fmla="*/ 6858426 h 6858426"/>
              <a:gd name="connsiteX5" fmla="*/ 48 w 12192633"/>
              <a:gd name="connsiteY5" fmla="*/ 3740365 h 6858426"/>
              <a:gd name="connsiteX6" fmla="*/ 3818844 w 12192633"/>
              <a:gd name="connsiteY6" fmla="*/ 3740792 h 6858426"/>
              <a:gd name="connsiteX0" fmla="*/ 3818844 w 12192633"/>
              <a:gd name="connsiteY0" fmla="*/ 3740792 h 6858426"/>
              <a:gd name="connsiteX1" fmla="*/ 4590795 w 12192633"/>
              <a:gd name="connsiteY1" fmla="*/ 0 h 6858426"/>
              <a:gd name="connsiteX2" fmla="*/ 12192633 w 12192633"/>
              <a:gd name="connsiteY2" fmla="*/ 426 h 6858426"/>
              <a:gd name="connsiteX3" fmla="*/ 12192474 w 12192633"/>
              <a:gd name="connsiteY3" fmla="*/ 6858426 h 6858426"/>
              <a:gd name="connsiteX4" fmla="*/ 474 w 12192633"/>
              <a:gd name="connsiteY4" fmla="*/ 6858426 h 6858426"/>
              <a:gd name="connsiteX5" fmla="*/ 48 w 12192633"/>
              <a:gd name="connsiteY5" fmla="*/ 3740365 h 6858426"/>
              <a:gd name="connsiteX6" fmla="*/ 3818844 w 12192633"/>
              <a:gd name="connsiteY6" fmla="*/ 3740792 h 6858426"/>
              <a:gd name="connsiteX0" fmla="*/ 3818844 w 12192633"/>
              <a:gd name="connsiteY0" fmla="*/ 3740366 h 6858000"/>
              <a:gd name="connsiteX1" fmla="*/ 4590795 w 12192633"/>
              <a:gd name="connsiteY1" fmla="*/ 9099 h 6858000"/>
              <a:gd name="connsiteX2" fmla="*/ 12192633 w 12192633"/>
              <a:gd name="connsiteY2" fmla="*/ 0 h 6858000"/>
              <a:gd name="connsiteX3" fmla="*/ 12192474 w 12192633"/>
              <a:gd name="connsiteY3" fmla="*/ 6858000 h 6858000"/>
              <a:gd name="connsiteX4" fmla="*/ 474 w 12192633"/>
              <a:gd name="connsiteY4" fmla="*/ 6858000 h 6858000"/>
              <a:gd name="connsiteX5" fmla="*/ 48 w 12192633"/>
              <a:gd name="connsiteY5" fmla="*/ 3739939 h 6858000"/>
              <a:gd name="connsiteX6" fmla="*/ 3818844 w 12192633"/>
              <a:gd name="connsiteY6" fmla="*/ 3740366 h 6858000"/>
              <a:gd name="connsiteX0" fmla="*/ 3818844 w 12192633"/>
              <a:gd name="connsiteY0" fmla="*/ 3740792 h 6858426"/>
              <a:gd name="connsiteX1" fmla="*/ 4590795 w 12192633"/>
              <a:gd name="connsiteY1" fmla="*/ 0 h 6858426"/>
              <a:gd name="connsiteX2" fmla="*/ 12192633 w 12192633"/>
              <a:gd name="connsiteY2" fmla="*/ 426 h 6858426"/>
              <a:gd name="connsiteX3" fmla="*/ 12192474 w 12192633"/>
              <a:gd name="connsiteY3" fmla="*/ 6858426 h 6858426"/>
              <a:gd name="connsiteX4" fmla="*/ 474 w 12192633"/>
              <a:gd name="connsiteY4" fmla="*/ 6858426 h 6858426"/>
              <a:gd name="connsiteX5" fmla="*/ 48 w 12192633"/>
              <a:gd name="connsiteY5" fmla="*/ 3740365 h 6858426"/>
              <a:gd name="connsiteX6" fmla="*/ 3818844 w 12192633"/>
              <a:gd name="connsiteY6" fmla="*/ 3740792 h 6858426"/>
              <a:gd name="connsiteX0" fmla="*/ 4590369 w 12192633"/>
              <a:gd name="connsiteY0" fmla="*/ 4026542 h 6858426"/>
              <a:gd name="connsiteX1" fmla="*/ 4590795 w 12192633"/>
              <a:gd name="connsiteY1" fmla="*/ 0 h 6858426"/>
              <a:gd name="connsiteX2" fmla="*/ 12192633 w 12192633"/>
              <a:gd name="connsiteY2" fmla="*/ 426 h 6858426"/>
              <a:gd name="connsiteX3" fmla="*/ 12192474 w 12192633"/>
              <a:gd name="connsiteY3" fmla="*/ 6858426 h 6858426"/>
              <a:gd name="connsiteX4" fmla="*/ 474 w 12192633"/>
              <a:gd name="connsiteY4" fmla="*/ 6858426 h 6858426"/>
              <a:gd name="connsiteX5" fmla="*/ 48 w 12192633"/>
              <a:gd name="connsiteY5" fmla="*/ 3740365 h 6858426"/>
              <a:gd name="connsiteX6" fmla="*/ 4590369 w 12192633"/>
              <a:gd name="connsiteY6" fmla="*/ 4026542 h 6858426"/>
              <a:gd name="connsiteX0" fmla="*/ 4590017 w 12192281"/>
              <a:gd name="connsiteY0" fmla="*/ 4026542 h 6858426"/>
              <a:gd name="connsiteX1" fmla="*/ 4590443 w 12192281"/>
              <a:gd name="connsiteY1" fmla="*/ 0 h 6858426"/>
              <a:gd name="connsiteX2" fmla="*/ 12192281 w 12192281"/>
              <a:gd name="connsiteY2" fmla="*/ 426 h 6858426"/>
              <a:gd name="connsiteX3" fmla="*/ 12192122 w 12192281"/>
              <a:gd name="connsiteY3" fmla="*/ 6858426 h 6858426"/>
              <a:gd name="connsiteX4" fmla="*/ 122 w 12192281"/>
              <a:gd name="connsiteY4" fmla="*/ 6858426 h 6858426"/>
              <a:gd name="connsiteX5" fmla="*/ 9221 w 12192281"/>
              <a:gd name="connsiteY5" fmla="*/ 4054690 h 6858426"/>
              <a:gd name="connsiteX6" fmla="*/ 4590017 w 12192281"/>
              <a:gd name="connsiteY6" fmla="*/ 4026542 h 6858426"/>
              <a:gd name="connsiteX0" fmla="*/ 4590368 w 12192632"/>
              <a:gd name="connsiteY0" fmla="*/ 4026542 h 6858426"/>
              <a:gd name="connsiteX1" fmla="*/ 4590794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54690 h 6858426"/>
              <a:gd name="connsiteX6" fmla="*/ 4590368 w 12192632"/>
              <a:gd name="connsiteY6" fmla="*/ 4026542 h 6858426"/>
              <a:gd name="connsiteX0" fmla="*/ 4590368 w 12192632"/>
              <a:gd name="connsiteY0" fmla="*/ 4036067 h 6858426"/>
              <a:gd name="connsiteX1" fmla="*/ 4590794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54690 h 6858426"/>
              <a:gd name="connsiteX6" fmla="*/ 4590368 w 12192632"/>
              <a:gd name="connsiteY6" fmla="*/ 4036067 h 6858426"/>
              <a:gd name="connsiteX0" fmla="*/ 4590368 w 12192632"/>
              <a:gd name="connsiteY0" fmla="*/ 4045592 h 6858426"/>
              <a:gd name="connsiteX1" fmla="*/ 4590794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54690 h 6858426"/>
              <a:gd name="connsiteX6" fmla="*/ 4590368 w 12192632"/>
              <a:gd name="connsiteY6" fmla="*/ 4045592 h 6858426"/>
              <a:gd name="connsiteX0" fmla="*/ 4590368 w 12192632"/>
              <a:gd name="connsiteY0" fmla="*/ 4055117 h 6858426"/>
              <a:gd name="connsiteX1" fmla="*/ 4590794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54690 h 6858426"/>
              <a:gd name="connsiteX6" fmla="*/ 4590368 w 12192632"/>
              <a:gd name="connsiteY6" fmla="*/ 4055117 h 6858426"/>
              <a:gd name="connsiteX0" fmla="*/ 4590368 w 12192632"/>
              <a:gd name="connsiteY0" fmla="*/ 4041793 h 6858426"/>
              <a:gd name="connsiteX1" fmla="*/ 4590794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54690 h 6858426"/>
              <a:gd name="connsiteX6" fmla="*/ 4590368 w 12192632"/>
              <a:gd name="connsiteY6" fmla="*/ 4041793 h 6858426"/>
              <a:gd name="connsiteX0" fmla="*/ 4590368 w 12192632"/>
              <a:gd name="connsiteY0" fmla="*/ 4041793 h 6858426"/>
              <a:gd name="connsiteX1" fmla="*/ 4590794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44696 h 6858426"/>
              <a:gd name="connsiteX6" fmla="*/ 4590368 w 12192632"/>
              <a:gd name="connsiteY6" fmla="*/ 4041793 h 6858426"/>
              <a:gd name="connsiteX0" fmla="*/ 4590368 w 12192632"/>
              <a:gd name="connsiteY0" fmla="*/ 4041793 h 6858426"/>
              <a:gd name="connsiteX1" fmla="*/ 4590794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41365 h 6858426"/>
              <a:gd name="connsiteX6" fmla="*/ 4590368 w 12192632"/>
              <a:gd name="connsiteY6" fmla="*/ 4041793 h 6858426"/>
              <a:gd name="connsiteX0" fmla="*/ 4590368 w 12192632"/>
              <a:gd name="connsiteY0" fmla="*/ 4041793 h 6858426"/>
              <a:gd name="connsiteX1" fmla="*/ 4587462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41365 h 6858426"/>
              <a:gd name="connsiteX6" fmla="*/ 4590368 w 12192632"/>
              <a:gd name="connsiteY6" fmla="*/ 4041793 h 6858426"/>
              <a:gd name="connsiteX0" fmla="*/ 4587036 w 12192632"/>
              <a:gd name="connsiteY0" fmla="*/ 4041793 h 6858426"/>
              <a:gd name="connsiteX1" fmla="*/ 4587462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41365 h 6858426"/>
              <a:gd name="connsiteX6" fmla="*/ 4587036 w 12192632"/>
              <a:gd name="connsiteY6" fmla="*/ 4041793 h 6858426"/>
              <a:gd name="connsiteX0" fmla="*/ 4587036 w 12192632"/>
              <a:gd name="connsiteY0" fmla="*/ 4041793 h 6858426"/>
              <a:gd name="connsiteX1" fmla="*/ 4587462 w 12192632"/>
              <a:gd name="connsiteY1" fmla="*/ 0 h 6858426"/>
              <a:gd name="connsiteX2" fmla="*/ 12192632 w 12192632"/>
              <a:gd name="connsiteY2" fmla="*/ 426 h 6858426"/>
              <a:gd name="connsiteX3" fmla="*/ 12192473 w 12192632"/>
              <a:gd name="connsiteY3" fmla="*/ 6858426 h 6858426"/>
              <a:gd name="connsiteX4" fmla="*/ 473 w 12192632"/>
              <a:gd name="connsiteY4" fmla="*/ 6858426 h 6858426"/>
              <a:gd name="connsiteX5" fmla="*/ 47 w 12192632"/>
              <a:gd name="connsiteY5" fmla="*/ 4041365 h 6858426"/>
              <a:gd name="connsiteX6" fmla="*/ 4587036 w 12192632"/>
              <a:gd name="connsiteY6" fmla="*/ 4041793 h 6858426"/>
              <a:gd name="connsiteX0" fmla="*/ 4587036 w 12192632"/>
              <a:gd name="connsiteY0" fmla="*/ 4044698 h 6861331"/>
              <a:gd name="connsiteX1" fmla="*/ 4587462 w 12192632"/>
              <a:gd name="connsiteY1" fmla="*/ 2905 h 6861331"/>
              <a:gd name="connsiteX2" fmla="*/ 12192632 w 12192632"/>
              <a:gd name="connsiteY2" fmla="*/ 0 h 6861331"/>
              <a:gd name="connsiteX3" fmla="*/ 12192473 w 12192632"/>
              <a:gd name="connsiteY3" fmla="*/ 6861331 h 6861331"/>
              <a:gd name="connsiteX4" fmla="*/ 473 w 12192632"/>
              <a:gd name="connsiteY4" fmla="*/ 6861331 h 6861331"/>
              <a:gd name="connsiteX5" fmla="*/ 47 w 12192632"/>
              <a:gd name="connsiteY5" fmla="*/ 4044270 h 6861331"/>
              <a:gd name="connsiteX6" fmla="*/ 4587036 w 12192632"/>
              <a:gd name="connsiteY6" fmla="*/ 4044698 h 6861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192632" h="6861331">
                <a:moveTo>
                  <a:pt x="4587036" y="4044698"/>
                </a:moveTo>
                <a:cubicBezTo>
                  <a:pt x="4588481" y="2795162"/>
                  <a:pt x="4586017" y="1252441"/>
                  <a:pt x="4587462" y="2905"/>
                </a:cubicBezTo>
                <a:lnTo>
                  <a:pt x="12192632" y="0"/>
                </a:lnTo>
                <a:cubicBezTo>
                  <a:pt x="12192225" y="2286000"/>
                  <a:pt x="12192880" y="4575331"/>
                  <a:pt x="12192473" y="6861331"/>
                </a:cubicBezTo>
                <a:lnTo>
                  <a:pt x="473" y="6861331"/>
                </a:lnTo>
                <a:cubicBezTo>
                  <a:pt x="-972" y="5821977"/>
                  <a:pt x="1492" y="5083624"/>
                  <a:pt x="47" y="4044270"/>
                </a:cubicBezTo>
                <a:lnTo>
                  <a:pt x="4587036" y="4044698"/>
                </a:lnTo>
                <a:close/>
              </a:path>
            </a:pathLst>
          </a:custGeom>
          <a:solidFill>
            <a:schemeClr val="bg1">
              <a:lumMod val="85000"/>
            </a:schemeClr>
          </a:solidFill>
        </p:spPr>
        <p:txBody>
          <a:bodyPr/>
          <a:lstStyle>
            <a:lvl1pPr algn="r">
              <a:defRPr/>
            </a:lvl1pPr>
          </a:lstStyle>
          <a:p>
            <a:r>
              <a:rPr lang="en-US"/>
              <a:t>Click icon to add picture</a:t>
            </a:r>
            <a:endParaRPr lang="en-GB"/>
          </a:p>
        </p:txBody>
      </p:sp>
      <p:sp>
        <p:nvSpPr>
          <p:cNvPr id="8" name="Content Placeholder 2">
            <a:extLst>
              <a:ext uri="{FF2B5EF4-FFF2-40B4-BE49-F238E27FC236}">
                <a16:creationId xmlns:a16="http://schemas.microsoft.com/office/drawing/2014/main" id="{B53879FC-BAE1-42DA-9079-5207295AAA14}"/>
              </a:ext>
            </a:extLst>
          </p:cNvPr>
          <p:cNvSpPr>
            <a:spLocks noGrp="1"/>
          </p:cNvSpPr>
          <p:nvPr>
            <p:ph idx="1"/>
          </p:nvPr>
        </p:nvSpPr>
        <p:spPr>
          <a:xfrm>
            <a:off x="431798" y="377826"/>
            <a:ext cx="3860802" cy="3051174"/>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375003198"/>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Closing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825" y="2952000"/>
            <a:ext cx="4932000" cy="1503000"/>
          </a:xfrm>
        </p:spPr>
        <p:txBody>
          <a:bodyPr anchor="t"/>
          <a:lstStyle>
            <a:lvl1pPr algn="l">
              <a:defRPr sz="5750">
                <a:solidFill>
                  <a:schemeClr val="accent4"/>
                </a:solidFill>
                <a:latin typeface="+mj-lt"/>
              </a:defRPr>
            </a:lvl1pPr>
          </a:lstStyle>
          <a:p>
            <a:r>
              <a:rPr lang="en-US"/>
              <a:t>Click to edit Master 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5011200"/>
            <a:ext cx="3607594" cy="1370550"/>
          </a:xfrm>
        </p:spPr>
        <p:txBody>
          <a:bodyPr anchor="b"/>
          <a:lstStyle>
            <a:lvl1pPr>
              <a:spcAft>
                <a:spcPts val="0"/>
              </a:spcAft>
              <a:defRPr sz="1200">
                <a:solidFill>
                  <a:schemeClr val="accent4"/>
                </a:solidFill>
              </a:defRPr>
            </a:lvl1pPr>
            <a:lvl2pPr marL="0" indent="0">
              <a:spcAft>
                <a:spcPts val="0"/>
              </a:spcAft>
              <a:buNone/>
              <a:defRPr sz="1200" b="1">
                <a:solidFill>
                  <a:schemeClr val="accent4"/>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5" name="Footer Placeholder 4">
            <a:extLst>
              <a:ext uri="{FF2B5EF4-FFF2-40B4-BE49-F238E27FC236}">
                <a16:creationId xmlns:a16="http://schemas.microsoft.com/office/drawing/2014/main" id="{884E0A01-DDD8-40C4-8091-30F2078FD312}"/>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7" name="Picture 6">
            <a:extLst>
              <a:ext uri="{FF2B5EF4-FFF2-40B4-BE49-F238E27FC236}">
                <a16:creationId xmlns:a16="http://schemas.microsoft.com/office/drawing/2014/main" id="{AF13F391-FC23-4117-BC1F-04934266F7F3}"/>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40"/>
          </a:xfrm>
          <a:prstGeom prst="rect">
            <a:avLst/>
          </a:prstGeom>
        </p:spPr>
      </p:pic>
    </p:spTree>
    <p:extLst>
      <p:ext uri="{BB962C8B-B14F-4D97-AF65-F5344CB8AC3E}">
        <p14:creationId xmlns:p14="http://schemas.microsoft.com/office/powerpoint/2010/main" val="238429706"/>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Closing Slide Te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77825" y="2952000"/>
            <a:ext cx="4932000" cy="1503000"/>
          </a:xfrm>
        </p:spPr>
        <p:txBody>
          <a:bodyPr anchor="t"/>
          <a:lstStyle>
            <a:lvl1pPr algn="l">
              <a:defRPr sz="5750">
                <a:solidFill>
                  <a:schemeClr val="bg1"/>
                </a:solidFill>
                <a:latin typeface="+mj-lt"/>
              </a:defRPr>
            </a:lvl1pPr>
          </a:lstStyle>
          <a:p>
            <a:r>
              <a:rPr lang="en-US"/>
              <a:t>Click to edit Master 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5011200"/>
            <a:ext cx="3607594" cy="1370550"/>
          </a:xfrm>
        </p:spPr>
        <p:txBody>
          <a:bodyPr anchor="b"/>
          <a:lstStyle>
            <a:lvl1pPr>
              <a:spcAft>
                <a:spcPts val="0"/>
              </a:spcAft>
              <a:defRPr sz="1200">
                <a:solidFill>
                  <a:schemeClr val="bg1"/>
                </a:solidFill>
              </a:defRPr>
            </a:lvl1pPr>
            <a:lvl2pPr marL="0" indent="0">
              <a:spcAft>
                <a:spcPts val="0"/>
              </a:spcAft>
              <a:buNone/>
              <a:defRPr sz="1200" b="1">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5" name="Footer Placeholder 4">
            <a:extLst>
              <a:ext uri="{FF2B5EF4-FFF2-40B4-BE49-F238E27FC236}">
                <a16:creationId xmlns:a16="http://schemas.microsoft.com/office/drawing/2014/main" id="{9624ED25-48F6-4AA3-8101-076C3DE2306E}"/>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8" name="Picture 7">
            <a:extLst>
              <a:ext uri="{FF2B5EF4-FFF2-40B4-BE49-F238E27FC236}">
                <a16:creationId xmlns:a16="http://schemas.microsoft.com/office/drawing/2014/main" id="{9CE6777B-A5E9-454F-AD48-AAFEDE6B2E2C}"/>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39"/>
          </a:xfrm>
          <a:prstGeom prst="rect">
            <a:avLst/>
          </a:prstGeom>
        </p:spPr>
      </p:pic>
    </p:spTree>
    <p:extLst>
      <p:ext uri="{BB962C8B-B14F-4D97-AF65-F5344CB8AC3E}">
        <p14:creationId xmlns:p14="http://schemas.microsoft.com/office/powerpoint/2010/main" val="3717784586"/>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losing Slide Blue">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377825" y="2952000"/>
            <a:ext cx="4932000" cy="1503000"/>
          </a:xfrm>
        </p:spPr>
        <p:txBody>
          <a:bodyPr anchor="t"/>
          <a:lstStyle>
            <a:lvl1pPr algn="l">
              <a:defRPr sz="5750">
                <a:solidFill>
                  <a:schemeClr val="bg1"/>
                </a:solidFill>
                <a:latin typeface="+mj-lt"/>
              </a:defRPr>
            </a:lvl1pPr>
          </a:lstStyle>
          <a:p>
            <a:r>
              <a:rPr lang="en-US"/>
              <a:t>Click to edit Master 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5011200"/>
            <a:ext cx="3607594" cy="1370550"/>
          </a:xfrm>
        </p:spPr>
        <p:txBody>
          <a:bodyPr anchor="b"/>
          <a:lstStyle>
            <a:lvl1pPr>
              <a:spcAft>
                <a:spcPts val="0"/>
              </a:spcAft>
              <a:defRPr sz="1200">
                <a:solidFill>
                  <a:schemeClr val="bg1"/>
                </a:solidFill>
              </a:defRPr>
            </a:lvl1pPr>
            <a:lvl2pPr marL="0" indent="0">
              <a:spcAft>
                <a:spcPts val="0"/>
              </a:spcAft>
              <a:buNone/>
              <a:defRPr sz="1200" b="1">
                <a:solidFill>
                  <a:schemeClr val="bg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5" name="Footer Placeholder 4">
            <a:extLst>
              <a:ext uri="{FF2B5EF4-FFF2-40B4-BE49-F238E27FC236}">
                <a16:creationId xmlns:a16="http://schemas.microsoft.com/office/drawing/2014/main" id="{0EC6A8FB-C22C-4816-B876-7FE31AE5BB12}"/>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7" name="Picture 6">
            <a:extLst>
              <a:ext uri="{FF2B5EF4-FFF2-40B4-BE49-F238E27FC236}">
                <a16:creationId xmlns:a16="http://schemas.microsoft.com/office/drawing/2014/main" id="{AEF952ED-067E-4634-909E-33F1E82E09CB}"/>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39"/>
          </a:xfrm>
          <a:prstGeom prst="rect">
            <a:avLst/>
          </a:prstGeom>
        </p:spPr>
      </p:pic>
    </p:spTree>
    <p:extLst>
      <p:ext uri="{BB962C8B-B14F-4D97-AF65-F5344CB8AC3E}">
        <p14:creationId xmlns:p14="http://schemas.microsoft.com/office/powerpoint/2010/main" val="1571130257"/>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Closing Slide with Image">
    <p:spTree>
      <p:nvGrpSpPr>
        <p:cNvPr id="1" name=""/>
        <p:cNvGrpSpPr/>
        <p:nvPr/>
      </p:nvGrpSpPr>
      <p:grpSpPr>
        <a:xfrm>
          <a:off x="0" y="0"/>
          <a:ext cx="0" cy="0"/>
          <a:chOff x="0" y="0"/>
          <a:chExt cx="0" cy="0"/>
        </a:xfrm>
      </p:grpSpPr>
      <p:sp>
        <p:nvSpPr>
          <p:cNvPr id="2" name="Title 1"/>
          <p:cNvSpPr>
            <a:spLocks noGrp="1"/>
          </p:cNvSpPr>
          <p:nvPr>
            <p:ph type="ctrTitle"/>
          </p:nvPr>
        </p:nvSpPr>
        <p:spPr>
          <a:xfrm>
            <a:off x="377825" y="2952000"/>
            <a:ext cx="4932000" cy="1503000"/>
          </a:xfrm>
        </p:spPr>
        <p:txBody>
          <a:bodyPr anchor="t"/>
          <a:lstStyle>
            <a:lvl1pPr algn="l">
              <a:defRPr sz="5750">
                <a:solidFill>
                  <a:schemeClr val="accent4"/>
                </a:solidFill>
                <a:latin typeface="+mj-lt"/>
              </a:defRPr>
            </a:lvl1pPr>
          </a:lstStyle>
          <a:p>
            <a:r>
              <a:rPr lang="en-US"/>
              <a:t>Click to edit Master 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5011200"/>
            <a:ext cx="3607594" cy="1370550"/>
          </a:xfrm>
        </p:spPr>
        <p:txBody>
          <a:bodyPr anchor="b"/>
          <a:lstStyle>
            <a:lvl1pPr>
              <a:spcAft>
                <a:spcPts val="0"/>
              </a:spcAft>
              <a:defRPr sz="1200">
                <a:solidFill>
                  <a:schemeClr val="accent1"/>
                </a:solidFill>
              </a:defRPr>
            </a:lvl1pPr>
            <a:lvl2pPr marL="0" indent="0">
              <a:spcAft>
                <a:spcPts val="0"/>
              </a:spcAft>
              <a:buNone/>
              <a:defRPr sz="1200" b="1">
                <a:solidFill>
                  <a:schemeClr val="accent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6" name="Picture Placeholder 6">
            <a:extLst>
              <a:ext uri="{FF2B5EF4-FFF2-40B4-BE49-F238E27FC236}">
                <a16:creationId xmlns:a16="http://schemas.microsoft.com/office/drawing/2014/main" id="{CE57F7F5-FC77-425E-A2A6-DDD1D50110BD}"/>
              </a:ext>
            </a:extLst>
          </p:cNvPr>
          <p:cNvSpPr>
            <a:spLocks noGrp="1"/>
          </p:cNvSpPr>
          <p:nvPr>
            <p:ph type="pic" sz="quarter" idx="14"/>
          </p:nvPr>
        </p:nvSpPr>
        <p:spPr>
          <a:xfrm>
            <a:off x="6657175" y="377825"/>
            <a:ext cx="5157000" cy="3981600"/>
          </a:xfrm>
          <a:solidFill>
            <a:schemeClr val="bg1">
              <a:lumMod val="85000"/>
            </a:schemeClr>
          </a:solidFill>
        </p:spPr>
        <p:txBody>
          <a:bodyPr/>
          <a:lstStyle/>
          <a:p>
            <a:r>
              <a:rPr lang="en-US"/>
              <a:t>Click icon to add picture</a:t>
            </a:r>
            <a:endParaRPr lang="en-GB"/>
          </a:p>
        </p:txBody>
      </p:sp>
      <p:sp>
        <p:nvSpPr>
          <p:cNvPr id="7" name="Footer Placeholder 4">
            <a:extLst>
              <a:ext uri="{FF2B5EF4-FFF2-40B4-BE49-F238E27FC236}">
                <a16:creationId xmlns:a16="http://schemas.microsoft.com/office/drawing/2014/main" id="{89BD5DBD-2FA9-4215-9F27-75581AAE1EBE}"/>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sp>
        <p:nvSpPr>
          <p:cNvPr id="8" name="Rectangle 7">
            <a:extLst>
              <a:ext uri="{FF2B5EF4-FFF2-40B4-BE49-F238E27FC236}">
                <a16:creationId xmlns:a16="http://schemas.microsoft.com/office/drawing/2014/main" id="{EF6A93B3-E055-4858-9A45-84EE75DE5C27}"/>
              </a:ext>
            </a:extLst>
          </p:cNvPr>
          <p:cNvSpPr/>
          <p:nvPr userDrawn="1"/>
        </p:nvSpPr>
        <p:spPr>
          <a:xfrm>
            <a:off x="11814175" y="-175"/>
            <a:ext cx="378000" cy="37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solidFill>
                <a:schemeClr val="bg1"/>
              </a:solidFill>
            </a:endParaRPr>
          </a:p>
        </p:txBody>
      </p:sp>
      <p:pic>
        <p:nvPicPr>
          <p:cNvPr id="11" name="Picture 10">
            <a:extLst>
              <a:ext uri="{FF2B5EF4-FFF2-40B4-BE49-F238E27FC236}">
                <a16:creationId xmlns:a16="http://schemas.microsoft.com/office/drawing/2014/main" id="{DD590258-285A-45D6-9880-6EAC1655124F}"/>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40"/>
          </a:xfrm>
          <a:prstGeom prst="rect">
            <a:avLst/>
          </a:prstGeom>
        </p:spPr>
      </p:pic>
    </p:spTree>
    <p:extLst>
      <p:ext uri="{BB962C8B-B14F-4D97-AF65-F5344CB8AC3E}">
        <p14:creationId xmlns:p14="http://schemas.microsoft.com/office/powerpoint/2010/main" val="4015032969"/>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Two Images">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73107064-D3CA-49F7-8E72-46608079AF98}"/>
              </a:ext>
            </a:extLst>
          </p:cNvPr>
          <p:cNvSpPr>
            <a:spLocks noGrp="1"/>
          </p:cNvSpPr>
          <p:nvPr>
            <p:ph type="pic" sz="quarter" idx="12"/>
          </p:nvPr>
        </p:nvSpPr>
        <p:spPr>
          <a:xfrm>
            <a:off x="4292600" y="4950000"/>
            <a:ext cx="2629000" cy="143175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ctrTitle"/>
          </p:nvPr>
        </p:nvSpPr>
        <p:spPr>
          <a:xfrm>
            <a:off x="377825" y="1228725"/>
            <a:ext cx="4932729" cy="2200275"/>
          </a:xfrm>
        </p:spPr>
        <p:txBody>
          <a:bodyPr anchor="b"/>
          <a:lstStyle>
            <a:lvl1pPr algn="l">
              <a:defRPr sz="4250">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77825" y="3682800"/>
            <a:ext cx="4932729" cy="868099"/>
          </a:xfrm>
        </p:spPr>
        <p:txBody>
          <a:bodyPr/>
          <a:lstStyle>
            <a:lvl1pPr marL="0" indent="0" algn="l">
              <a:buNone/>
              <a:defRPr sz="16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6174001"/>
            <a:ext cx="3607594" cy="207749"/>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p:txBody>
      </p:sp>
      <p:sp>
        <p:nvSpPr>
          <p:cNvPr id="5" name="Picture Placeholder 4">
            <a:extLst>
              <a:ext uri="{FF2B5EF4-FFF2-40B4-BE49-F238E27FC236}">
                <a16:creationId xmlns:a16="http://schemas.microsoft.com/office/drawing/2014/main" id="{546E6AF0-C66B-4B32-964D-86B588C01D6D}"/>
              </a:ext>
            </a:extLst>
          </p:cNvPr>
          <p:cNvSpPr>
            <a:spLocks noGrp="1"/>
          </p:cNvSpPr>
          <p:nvPr>
            <p:ph type="pic" sz="quarter" idx="11"/>
          </p:nvPr>
        </p:nvSpPr>
        <p:spPr>
          <a:xfrm>
            <a:off x="6921600" y="894600"/>
            <a:ext cx="5270400" cy="4057200"/>
          </a:xfrm>
          <a:solidFill>
            <a:schemeClr val="bg1">
              <a:lumMod val="85000"/>
            </a:schemeClr>
          </a:solidFill>
        </p:spPr>
        <p:txBody>
          <a:bodyPr/>
          <a:lstStyle/>
          <a:p>
            <a:r>
              <a:rPr lang="en-US"/>
              <a:t>Click icon to add picture</a:t>
            </a:r>
            <a:endParaRPr lang="en-GB"/>
          </a:p>
        </p:txBody>
      </p:sp>
      <p:sp>
        <p:nvSpPr>
          <p:cNvPr id="6" name="Rectangle 5">
            <a:extLst>
              <a:ext uri="{FF2B5EF4-FFF2-40B4-BE49-F238E27FC236}">
                <a16:creationId xmlns:a16="http://schemas.microsoft.com/office/drawing/2014/main" id="{11C85666-16D6-4604-851C-B7A185B1DF28}"/>
              </a:ext>
            </a:extLst>
          </p:cNvPr>
          <p:cNvSpPr/>
          <p:nvPr userDrawn="1"/>
        </p:nvSpPr>
        <p:spPr>
          <a:xfrm>
            <a:off x="3914600" y="4573800"/>
            <a:ext cx="378000" cy="37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solidFill>
                <a:schemeClr val="bg1"/>
              </a:solidFill>
            </a:endParaRPr>
          </a:p>
        </p:txBody>
      </p:sp>
      <p:sp>
        <p:nvSpPr>
          <p:cNvPr id="10" name="Footer Placeholder 4">
            <a:extLst>
              <a:ext uri="{FF2B5EF4-FFF2-40B4-BE49-F238E27FC236}">
                <a16:creationId xmlns:a16="http://schemas.microsoft.com/office/drawing/2014/main" id="{609E9714-8531-49CA-817A-A6591E6ACE5D}"/>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11" name="Picture 10">
            <a:extLst>
              <a:ext uri="{FF2B5EF4-FFF2-40B4-BE49-F238E27FC236}">
                <a16:creationId xmlns:a16="http://schemas.microsoft.com/office/drawing/2014/main" id="{2F73C9BD-4D7A-4FCC-84C7-ACBE9D8BCDC5}"/>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40"/>
          </a:xfrm>
          <a:prstGeom prst="rect">
            <a:avLst/>
          </a:prstGeom>
        </p:spPr>
      </p:pic>
    </p:spTree>
    <p:extLst>
      <p:ext uri="{BB962C8B-B14F-4D97-AF65-F5344CB8AC3E}">
        <p14:creationId xmlns:p14="http://schemas.microsoft.com/office/powerpoint/2010/main" val="3895868309"/>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Closing Slide Blank White">
    <p:spTree>
      <p:nvGrpSpPr>
        <p:cNvPr id="1" name=""/>
        <p:cNvGrpSpPr/>
        <p:nvPr/>
      </p:nvGrpSpPr>
      <p:grpSpPr>
        <a:xfrm>
          <a:off x="0" y="0"/>
          <a:ext cx="0" cy="0"/>
          <a:chOff x="0" y="0"/>
          <a:chExt cx="0" cy="0"/>
        </a:xfrm>
      </p:grpSpPr>
      <p:sp>
        <p:nvSpPr>
          <p:cNvPr id="2" name="Title 1"/>
          <p:cNvSpPr>
            <a:spLocks noGrp="1"/>
          </p:cNvSpPr>
          <p:nvPr>
            <p:ph type="ctrTitle"/>
          </p:nvPr>
        </p:nvSpPr>
        <p:spPr>
          <a:xfrm>
            <a:off x="377825" y="2952000"/>
            <a:ext cx="4932000" cy="1503000"/>
          </a:xfrm>
        </p:spPr>
        <p:txBody>
          <a:bodyPr anchor="t"/>
          <a:lstStyle>
            <a:lvl1pPr algn="l">
              <a:defRPr sz="5750">
                <a:solidFill>
                  <a:schemeClr val="accent4"/>
                </a:solidFill>
                <a:latin typeface="+mj-lt"/>
              </a:defRPr>
            </a:lvl1pPr>
          </a:lstStyle>
          <a:p>
            <a:r>
              <a:rPr lang="en-US"/>
              <a:t>Click to edit Master 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5011200"/>
            <a:ext cx="3607594" cy="1370550"/>
          </a:xfrm>
        </p:spPr>
        <p:txBody>
          <a:bodyPr anchor="b"/>
          <a:lstStyle>
            <a:lvl1pPr>
              <a:spcAft>
                <a:spcPts val="0"/>
              </a:spcAft>
              <a:defRPr sz="1200">
                <a:solidFill>
                  <a:schemeClr val="accent1"/>
                </a:solidFill>
              </a:defRPr>
            </a:lvl1pPr>
            <a:lvl2pPr marL="0" indent="0">
              <a:spcAft>
                <a:spcPts val="0"/>
              </a:spcAft>
              <a:buNone/>
              <a:defRPr sz="1200" b="1">
                <a:solidFill>
                  <a:schemeClr val="accent1"/>
                </a:solidFill>
              </a:defRPr>
            </a:lvl2pPr>
            <a:lvl3pPr>
              <a:defRPr sz="1200"/>
            </a:lvl3pPr>
            <a:lvl4pPr>
              <a:defRPr sz="1200"/>
            </a:lvl4pPr>
            <a:lvl5pPr>
              <a:defRPr sz="1200"/>
            </a:lvl5pPr>
          </a:lstStyle>
          <a:p>
            <a:pPr lvl="0"/>
            <a:r>
              <a:rPr lang="en-US"/>
              <a:t>Click to edit Master text styles</a:t>
            </a:r>
          </a:p>
          <a:p>
            <a:pPr lvl="1"/>
            <a:r>
              <a:rPr lang="en-US"/>
              <a:t>Second level</a:t>
            </a:r>
          </a:p>
        </p:txBody>
      </p:sp>
      <p:sp>
        <p:nvSpPr>
          <p:cNvPr id="6" name="Footer Placeholder 4">
            <a:extLst>
              <a:ext uri="{FF2B5EF4-FFF2-40B4-BE49-F238E27FC236}">
                <a16:creationId xmlns:a16="http://schemas.microsoft.com/office/drawing/2014/main" id="{E14920EE-2A7C-44F3-99E1-0A99C5AA942B}"/>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8" name="Picture 7">
            <a:extLst>
              <a:ext uri="{FF2B5EF4-FFF2-40B4-BE49-F238E27FC236}">
                <a16:creationId xmlns:a16="http://schemas.microsoft.com/office/drawing/2014/main" id="{0729F561-F2EA-41F8-BFAD-6AA646F7331E}"/>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40"/>
          </a:xfrm>
          <a:prstGeom prst="rect">
            <a:avLst/>
          </a:prstGeom>
        </p:spPr>
      </p:pic>
    </p:spTree>
    <p:extLst>
      <p:ext uri="{BB962C8B-B14F-4D97-AF65-F5344CB8AC3E}">
        <p14:creationId xmlns:p14="http://schemas.microsoft.com/office/powerpoint/2010/main" val="4058563676"/>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9CC380D-5F44-41E8-971E-CDD19ED6F8E3}" type="slidenum">
              <a:rPr lang="en-GB" smtClean="0"/>
              <a:t>‹#›</a:t>
            </a:fld>
            <a:endParaRPr lang="en-GB"/>
          </a:p>
        </p:txBody>
      </p:sp>
    </p:spTree>
    <p:extLst>
      <p:ext uri="{BB962C8B-B14F-4D97-AF65-F5344CB8AC3E}">
        <p14:creationId xmlns:p14="http://schemas.microsoft.com/office/powerpoint/2010/main" val="483797064"/>
      </p:ext>
    </p:extLst>
  </p:cSld>
  <p:clrMapOvr>
    <a:masterClrMapping/>
  </p:clrMapOvr>
  <p:transition>
    <p:fade/>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9CC380D-5F44-41E8-971E-CDD19ED6F8E3}" type="slidenum">
              <a:rPr lang="en-GB" smtClean="0"/>
              <a:t>‹#›</a:t>
            </a:fld>
            <a:endParaRPr lang="en-GB"/>
          </a:p>
        </p:txBody>
      </p:sp>
      <p:pic>
        <p:nvPicPr>
          <p:cNvPr id="7" name="Picture 6">
            <a:extLst>
              <a:ext uri="{FF2B5EF4-FFF2-40B4-BE49-F238E27FC236}">
                <a16:creationId xmlns:a16="http://schemas.microsoft.com/office/drawing/2014/main" id="{719BB5B4-8EC1-47B9-8DE4-0321BE6D783F}"/>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2409567692"/>
      </p:ext>
    </p:extLst>
  </p:cSld>
  <p:clrMapOvr>
    <a:masterClrMapping/>
  </p:clrMapOvr>
  <p:transition>
    <p:fade/>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blank" preserve="1">
  <p:cSld name="Logo Slide Teal">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0" name="Group 4">
            <a:extLst>
              <a:ext uri="{FF2B5EF4-FFF2-40B4-BE49-F238E27FC236}">
                <a16:creationId xmlns:a16="http://schemas.microsoft.com/office/drawing/2014/main" id="{6F6133C8-4360-4F7C-9F62-79749DC08322}"/>
              </a:ext>
            </a:extLst>
          </p:cNvPr>
          <p:cNvGrpSpPr>
            <a:grpSpLocks noChangeAspect="1"/>
          </p:cNvGrpSpPr>
          <p:nvPr userDrawn="1"/>
        </p:nvGrpSpPr>
        <p:grpSpPr bwMode="auto">
          <a:xfrm>
            <a:off x="4176000" y="2682000"/>
            <a:ext cx="3650400" cy="1364463"/>
            <a:chOff x="0" y="1084"/>
            <a:chExt cx="5760" cy="2153"/>
          </a:xfrm>
          <a:solidFill>
            <a:schemeClr val="bg1"/>
          </a:solidFill>
        </p:grpSpPr>
        <p:sp>
          <p:nvSpPr>
            <p:cNvPr id="21" name="Freeform 5">
              <a:extLst>
                <a:ext uri="{FF2B5EF4-FFF2-40B4-BE49-F238E27FC236}">
                  <a16:creationId xmlns:a16="http://schemas.microsoft.com/office/drawing/2014/main" id="{EA542B48-A7D7-47F4-ADF0-0645C0435C41}"/>
                </a:ext>
              </a:extLst>
            </p:cNvPr>
            <p:cNvSpPr>
              <a:spLocks noEditPoints="1"/>
            </p:cNvSpPr>
            <p:nvPr userDrawn="1"/>
          </p:nvSpPr>
          <p:spPr bwMode="auto">
            <a:xfrm>
              <a:off x="0" y="1084"/>
              <a:ext cx="2153" cy="2153"/>
            </a:xfrm>
            <a:custGeom>
              <a:avLst/>
              <a:gdLst>
                <a:gd name="T0" fmla="*/ 412 w 1653"/>
                <a:gd name="T1" fmla="*/ 413 h 1652"/>
                <a:gd name="T2" fmla="*/ 826 w 1653"/>
                <a:gd name="T3" fmla="*/ 0 h 1652"/>
                <a:gd name="T4" fmla="*/ 1239 w 1653"/>
                <a:gd name="T5" fmla="*/ 413 h 1652"/>
                <a:gd name="T6" fmla="*/ 412 w 1653"/>
                <a:gd name="T7" fmla="*/ 413 h 1652"/>
                <a:gd name="T8" fmla="*/ 412 w 1653"/>
                <a:gd name="T9" fmla="*/ 1239 h 1652"/>
                <a:gd name="T10" fmla="*/ 825 w 1653"/>
                <a:gd name="T11" fmla="*/ 826 h 1652"/>
                <a:gd name="T12" fmla="*/ 412 w 1653"/>
                <a:gd name="T13" fmla="*/ 413 h 1652"/>
                <a:gd name="T14" fmla="*/ 412 w 1653"/>
                <a:gd name="T15" fmla="*/ 413 h 1652"/>
                <a:gd name="T16" fmla="*/ 0 w 1653"/>
                <a:gd name="T17" fmla="*/ 826 h 1652"/>
                <a:gd name="T18" fmla="*/ 412 w 1653"/>
                <a:gd name="T19" fmla="*/ 1239 h 1652"/>
                <a:gd name="T20" fmla="*/ 412 w 1653"/>
                <a:gd name="T21" fmla="*/ 1239 h 1652"/>
                <a:gd name="T22" fmla="*/ 826 w 1653"/>
                <a:gd name="T23" fmla="*/ 1651 h 1652"/>
                <a:gd name="T24" fmla="*/ 1239 w 1653"/>
                <a:gd name="T25" fmla="*/ 1239 h 1652"/>
                <a:gd name="T26" fmla="*/ 412 w 1653"/>
                <a:gd name="T27" fmla="*/ 1239 h 1652"/>
                <a:gd name="T28" fmla="*/ 825 w 1653"/>
                <a:gd name="T29" fmla="*/ 826 h 1652"/>
                <a:gd name="T30" fmla="*/ 1239 w 1653"/>
                <a:gd name="T31" fmla="*/ 1239 h 1652"/>
                <a:gd name="T32" fmla="*/ 1239 w 1653"/>
                <a:gd name="T33" fmla="*/ 1239 h 1652"/>
                <a:gd name="T34" fmla="*/ 1652 w 1653"/>
                <a:gd name="T35" fmla="*/ 826 h 1652"/>
                <a:gd name="T36" fmla="*/ 1240 w 1653"/>
                <a:gd name="T37" fmla="*/ 413 h 1652"/>
                <a:gd name="T38" fmla="*/ 1239 w 1653"/>
                <a:gd name="T39" fmla="*/ 413 h 1652"/>
                <a:gd name="T40" fmla="*/ 826 w 1653"/>
                <a:gd name="T41" fmla="*/ 826 h 1652"/>
                <a:gd name="T42" fmla="*/ 825 w 1653"/>
                <a:gd name="T43" fmla="*/ 826 h 1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53" h="1652">
                  <a:moveTo>
                    <a:pt x="412" y="413"/>
                  </a:moveTo>
                  <a:cubicBezTo>
                    <a:pt x="413" y="184"/>
                    <a:pt x="598" y="0"/>
                    <a:pt x="826" y="0"/>
                  </a:cubicBezTo>
                  <a:cubicBezTo>
                    <a:pt x="1054" y="1"/>
                    <a:pt x="1238" y="185"/>
                    <a:pt x="1239" y="413"/>
                  </a:cubicBezTo>
                  <a:lnTo>
                    <a:pt x="412" y="413"/>
                  </a:lnTo>
                  <a:close/>
                  <a:moveTo>
                    <a:pt x="412" y="1239"/>
                  </a:moveTo>
                  <a:cubicBezTo>
                    <a:pt x="412" y="1011"/>
                    <a:pt x="597" y="826"/>
                    <a:pt x="825" y="826"/>
                  </a:cubicBezTo>
                  <a:cubicBezTo>
                    <a:pt x="597" y="826"/>
                    <a:pt x="412" y="641"/>
                    <a:pt x="412" y="413"/>
                  </a:cubicBezTo>
                  <a:cubicBezTo>
                    <a:pt x="412" y="413"/>
                    <a:pt x="412" y="413"/>
                    <a:pt x="412" y="413"/>
                  </a:cubicBezTo>
                  <a:cubicBezTo>
                    <a:pt x="184" y="413"/>
                    <a:pt x="0" y="598"/>
                    <a:pt x="0" y="826"/>
                  </a:cubicBezTo>
                  <a:cubicBezTo>
                    <a:pt x="0" y="1054"/>
                    <a:pt x="185" y="1238"/>
                    <a:pt x="412" y="1239"/>
                  </a:cubicBezTo>
                  <a:close/>
                  <a:moveTo>
                    <a:pt x="412" y="1239"/>
                  </a:moveTo>
                  <a:cubicBezTo>
                    <a:pt x="413" y="1467"/>
                    <a:pt x="598" y="1652"/>
                    <a:pt x="826" y="1651"/>
                  </a:cubicBezTo>
                  <a:cubicBezTo>
                    <a:pt x="1054" y="1651"/>
                    <a:pt x="1238" y="1467"/>
                    <a:pt x="1239" y="1239"/>
                  </a:cubicBezTo>
                  <a:lnTo>
                    <a:pt x="412" y="1239"/>
                  </a:lnTo>
                  <a:close/>
                  <a:moveTo>
                    <a:pt x="825" y="826"/>
                  </a:moveTo>
                  <a:cubicBezTo>
                    <a:pt x="1054" y="826"/>
                    <a:pt x="1239" y="1011"/>
                    <a:pt x="1239" y="1239"/>
                  </a:cubicBezTo>
                  <a:cubicBezTo>
                    <a:pt x="1239" y="1239"/>
                    <a:pt x="1239" y="1239"/>
                    <a:pt x="1239" y="1239"/>
                  </a:cubicBezTo>
                  <a:cubicBezTo>
                    <a:pt x="1467" y="1239"/>
                    <a:pt x="1652" y="1055"/>
                    <a:pt x="1652" y="826"/>
                  </a:cubicBezTo>
                  <a:cubicBezTo>
                    <a:pt x="1653" y="598"/>
                    <a:pt x="1468" y="413"/>
                    <a:pt x="1240" y="413"/>
                  </a:cubicBezTo>
                  <a:cubicBezTo>
                    <a:pt x="1239" y="413"/>
                    <a:pt x="1239" y="413"/>
                    <a:pt x="1239" y="413"/>
                  </a:cubicBezTo>
                  <a:cubicBezTo>
                    <a:pt x="1239" y="641"/>
                    <a:pt x="1054" y="826"/>
                    <a:pt x="826" y="826"/>
                  </a:cubicBezTo>
                  <a:cubicBezTo>
                    <a:pt x="825" y="826"/>
                    <a:pt x="825" y="826"/>
                    <a:pt x="825" y="82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6">
              <a:extLst>
                <a:ext uri="{FF2B5EF4-FFF2-40B4-BE49-F238E27FC236}">
                  <a16:creationId xmlns:a16="http://schemas.microsoft.com/office/drawing/2014/main" id="{F1DB5423-F992-4AE7-877D-7A0491B15655}"/>
                </a:ext>
              </a:extLst>
            </p:cNvPr>
            <p:cNvSpPr>
              <a:spLocks noEditPoints="1"/>
            </p:cNvSpPr>
            <p:nvPr userDrawn="1"/>
          </p:nvSpPr>
          <p:spPr bwMode="auto">
            <a:xfrm>
              <a:off x="2715" y="1604"/>
              <a:ext cx="3045" cy="1134"/>
            </a:xfrm>
            <a:custGeom>
              <a:avLst/>
              <a:gdLst>
                <a:gd name="T0" fmla="*/ 609 w 2338"/>
                <a:gd name="T1" fmla="*/ 14 h 870"/>
                <a:gd name="T2" fmla="*/ 865 w 2338"/>
                <a:gd name="T3" fmla="*/ 14 h 870"/>
                <a:gd name="T4" fmla="*/ 865 w 2338"/>
                <a:gd name="T5" fmla="*/ 840 h 870"/>
                <a:gd name="T6" fmla="*/ 675 w 2338"/>
                <a:gd name="T7" fmla="*/ 840 h 870"/>
                <a:gd name="T8" fmla="*/ 675 w 2338"/>
                <a:gd name="T9" fmla="*/ 284 h 870"/>
                <a:gd name="T10" fmla="*/ 432 w 2338"/>
                <a:gd name="T11" fmla="*/ 840 h 870"/>
                <a:gd name="T12" fmla="*/ 177 w 2338"/>
                <a:gd name="T13" fmla="*/ 284 h 870"/>
                <a:gd name="T14" fmla="*/ 177 w 2338"/>
                <a:gd name="T15" fmla="*/ 840 h 870"/>
                <a:gd name="T16" fmla="*/ 0 w 2338"/>
                <a:gd name="T17" fmla="*/ 840 h 870"/>
                <a:gd name="T18" fmla="*/ 0 w 2338"/>
                <a:gd name="T19" fmla="*/ 14 h 870"/>
                <a:gd name="T20" fmla="*/ 253 w 2338"/>
                <a:gd name="T21" fmla="*/ 14 h 870"/>
                <a:gd name="T22" fmla="*/ 435 w 2338"/>
                <a:gd name="T23" fmla="*/ 441 h 870"/>
                <a:gd name="T24" fmla="*/ 609 w 2338"/>
                <a:gd name="T25" fmla="*/ 14 h 870"/>
                <a:gd name="T26" fmla="*/ 1540 w 2338"/>
                <a:gd name="T27" fmla="*/ 258 h 870"/>
                <a:gd name="T28" fmla="*/ 1265 w 2338"/>
                <a:gd name="T29" fmla="*/ 0 h 870"/>
                <a:gd name="T30" fmla="*/ 954 w 2338"/>
                <a:gd name="T31" fmla="*/ 256 h 870"/>
                <a:gd name="T32" fmla="*/ 1207 w 2338"/>
                <a:gd name="T33" fmla="*/ 502 h 870"/>
                <a:gd name="T34" fmla="*/ 1386 w 2338"/>
                <a:gd name="T35" fmla="*/ 621 h 870"/>
                <a:gd name="T36" fmla="*/ 1230 w 2338"/>
                <a:gd name="T37" fmla="*/ 731 h 870"/>
                <a:gd name="T38" fmla="*/ 1100 w 2338"/>
                <a:gd name="T39" fmla="*/ 580 h 870"/>
                <a:gd name="T40" fmla="*/ 931 w 2338"/>
                <a:gd name="T41" fmla="*/ 580 h 870"/>
                <a:gd name="T42" fmla="*/ 1228 w 2338"/>
                <a:gd name="T43" fmla="*/ 865 h 870"/>
                <a:gd name="T44" fmla="*/ 1561 w 2338"/>
                <a:gd name="T45" fmla="*/ 608 h 870"/>
                <a:gd name="T46" fmla="*/ 1270 w 2338"/>
                <a:gd name="T47" fmla="*/ 355 h 870"/>
                <a:gd name="T48" fmla="*/ 1129 w 2338"/>
                <a:gd name="T49" fmla="*/ 240 h 870"/>
                <a:gd name="T50" fmla="*/ 1252 w 2338"/>
                <a:gd name="T51" fmla="*/ 136 h 870"/>
                <a:gd name="T52" fmla="*/ 1380 w 2338"/>
                <a:gd name="T53" fmla="*/ 258 h 870"/>
                <a:gd name="T54" fmla="*/ 1540 w 2338"/>
                <a:gd name="T55" fmla="*/ 258 h 870"/>
                <a:gd name="T56" fmla="*/ 1897 w 2338"/>
                <a:gd name="T57" fmla="*/ 13 h 870"/>
                <a:gd name="T58" fmla="*/ 1634 w 2338"/>
                <a:gd name="T59" fmla="*/ 13 h 870"/>
                <a:gd name="T60" fmla="*/ 1634 w 2338"/>
                <a:gd name="T61" fmla="*/ 838 h 870"/>
                <a:gd name="T62" fmla="*/ 1897 w 2338"/>
                <a:gd name="T63" fmla="*/ 838 h 870"/>
                <a:gd name="T64" fmla="*/ 2338 w 2338"/>
                <a:gd name="T65" fmla="*/ 426 h 870"/>
                <a:gd name="T66" fmla="*/ 1897 w 2338"/>
                <a:gd name="T67" fmla="*/ 13 h 870"/>
                <a:gd name="T68" fmla="*/ 1885 w 2338"/>
                <a:gd name="T69" fmla="*/ 688 h 870"/>
                <a:gd name="T70" fmla="*/ 1812 w 2338"/>
                <a:gd name="T71" fmla="*/ 688 h 870"/>
                <a:gd name="T72" fmla="*/ 1812 w 2338"/>
                <a:gd name="T73" fmla="*/ 164 h 870"/>
                <a:gd name="T74" fmla="*/ 1885 w 2338"/>
                <a:gd name="T75" fmla="*/ 164 h 870"/>
                <a:gd name="T76" fmla="*/ 2158 w 2338"/>
                <a:gd name="T77" fmla="*/ 426 h 870"/>
                <a:gd name="T78" fmla="*/ 1885 w 2338"/>
                <a:gd name="T79" fmla="*/ 688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338" h="870">
                  <a:moveTo>
                    <a:pt x="609" y="14"/>
                  </a:moveTo>
                  <a:cubicBezTo>
                    <a:pt x="865" y="14"/>
                    <a:pt x="865" y="14"/>
                    <a:pt x="865" y="14"/>
                  </a:cubicBezTo>
                  <a:cubicBezTo>
                    <a:pt x="865" y="840"/>
                    <a:pt x="865" y="840"/>
                    <a:pt x="865" y="840"/>
                  </a:cubicBezTo>
                  <a:cubicBezTo>
                    <a:pt x="675" y="840"/>
                    <a:pt x="675" y="840"/>
                    <a:pt x="675" y="840"/>
                  </a:cubicBezTo>
                  <a:cubicBezTo>
                    <a:pt x="675" y="284"/>
                    <a:pt x="675" y="284"/>
                    <a:pt x="675" y="284"/>
                  </a:cubicBezTo>
                  <a:cubicBezTo>
                    <a:pt x="432" y="840"/>
                    <a:pt x="432" y="840"/>
                    <a:pt x="432" y="840"/>
                  </a:cubicBezTo>
                  <a:cubicBezTo>
                    <a:pt x="177" y="284"/>
                    <a:pt x="177" y="284"/>
                    <a:pt x="177" y="284"/>
                  </a:cubicBezTo>
                  <a:cubicBezTo>
                    <a:pt x="177" y="840"/>
                    <a:pt x="177" y="840"/>
                    <a:pt x="177" y="840"/>
                  </a:cubicBezTo>
                  <a:cubicBezTo>
                    <a:pt x="0" y="840"/>
                    <a:pt x="0" y="840"/>
                    <a:pt x="0" y="840"/>
                  </a:cubicBezTo>
                  <a:cubicBezTo>
                    <a:pt x="0" y="14"/>
                    <a:pt x="0" y="14"/>
                    <a:pt x="0" y="14"/>
                  </a:cubicBezTo>
                  <a:cubicBezTo>
                    <a:pt x="253" y="14"/>
                    <a:pt x="253" y="14"/>
                    <a:pt x="253" y="14"/>
                  </a:cubicBezTo>
                  <a:cubicBezTo>
                    <a:pt x="435" y="441"/>
                    <a:pt x="435" y="441"/>
                    <a:pt x="435" y="441"/>
                  </a:cubicBezTo>
                  <a:lnTo>
                    <a:pt x="609" y="14"/>
                  </a:lnTo>
                  <a:close/>
                  <a:moveTo>
                    <a:pt x="1540" y="258"/>
                  </a:moveTo>
                  <a:cubicBezTo>
                    <a:pt x="1540" y="94"/>
                    <a:pt x="1414" y="0"/>
                    <a:pt x="1265" y="0"/>
                  </a:cubicBezTo>
                  <a:cubicBezTo>
                    <a:pt x="1116" y="0"/>
                    <a:pt x="954" y="87"/>
                    <a:pt x="954" y="256"/>
                  </a:cubicBezTo>
                  <a:cubicBezTo>
                    <a:pt x="954" y="402"/>
                    <a:pt x="1115" y="478"/>
                    <a:pt x="1207" y="502"/>
                  </a:cubicBezTo>
                  <a:cubicBezTo>
                    <a:pt x="1258" y="515"/>
                    <a:pt x="1386" y="529"/>
                    <a:pt x="1386" y="621"/>
                  </a:cubicBezTo>
                  <a:cubicBezTo>
                    <a:pt x="1386" y="707"/>
                    <a:pt x="1296" y="731"/>
                    <a:pt x="1230" y="731"/>
                  </a:cubicBezTo>
                  <a:cubicBezTo>
                    <a:pt x="1143" y="731"/>
                    <a:pt x="1093" y="671"/>
                    <a:pt x="1100" y="580"/>
                  </a:cubicBezTo>
                  <a:cubicBezTo>
                    <a:pt x="931" y="580"/>
                    <a:pt x="931" y="580"/>
                    <a:pt x="931" y="580"/>
                  </a:cubicBezTo>
                  <a:cubicBezTo>
                    <a:pt x="925" y="785"/>
                    <a:pt x="1065" y="862"/>
                    <a:pt x="1228" y="865"/>
                  </a:cubicBezTo>
                  <a:cubicBezTo>
                    <a:pt x="1417" y="870"/>
                    <a:pt x="1561" y="789"/>
                    <a:pt x="1561" y="608"/>
                  </a:cubicBezTo>
                  <a:cubicBezTo>
                    <a:pt x="1561" y="425"/>
                    <a:pt x="1397" y="396"/>
                    <a:pt x="1270" y="355"/>
                  </a:cubicBezTo>
                  <a:cubicBezTo>
                    <a:pt x="1220" y="339"/>
                    <a:pt x="1129" y="324"/>
                    <a:pt x="1129" y="240"/>
                  </a:cubicBezTo>
                  <a:cubicBezTo>
                    <a:pt x="1129" y="169"/>
                    <a:pt x="1189" y="136"/>
                    <a:pt x="1252" y="136"/>
                  </a:cubicBezTo>
                  <a:cubicBezTo>
                    <a:pt x="1332" y="136"/>
                    <a:pt x="1374" y="175"/>
                    <a:pt x="1380" y="258"/>
                  </a:cubicBezTo>
                  <a:cubicBezTo>
                    <a:pt x="1540" y="258"/>
                    <a:pt x="1540" y="258"/>
                    <a:pt x="1540" y="258"/>
                  </a:cubicBezTo>
                  <a:moveTo>
                    <a:pt x="1897" y="13"/>
                  </a:moveTo>
                  <a:cubicBezTo>
                    <a:pt x="1634" y="13"/>
                    <a:pt x="1634" y="13"/>
                    <a:pt x="1634" y="13"/>
                  </a:cubicBezTo>
                  <a:cubicBezTo>
                    <a:pt x="1634" y="838"/>
                    <a:pt x="1634" y="838"/>
                    <a:pt x="1634" y="838"/>
                  </a:cubicBezTo>
                  <a:cubicBezTo>
                    <a:pt x="1897" y="838"/>
                    <a:pt x="1897" y="838"/>
                    <a:pt x="1897" y="838"/>
                  </a:cubicBezTo>
                  <a:cubicBezTo>
                    <a:pt x="2116" y="838"/>
                    <a:pt x="2338" y="712"/>
                    <a:pt x="2338" y="426"/>
                  </a:cubicBezTo>
                  <a:cubicBezTo>
                    <a:pt x="2338" y="141"/>
                    <a:pt x="2116" y="13"/>
                    <a:pt x="1897" y="13"/>
                  </a:cubicBezTo>
                  <a:close/>
                  <a:moveTo>
                    <a:pt x="1885" y="688"/>
                  </a:moveTo>
                  <a:cubicBezTo>
                    <a:pt x="1812" y="688"/>
                    <a:pt x="1812" y="688"/>
                    <a:pt x="1812" y="688"/>
                  </a:cubicBezTo>
                  <a:cubicBezTo>
                    <a:pt x="1812" y="164"/>
                    <a:pt x="1812" y="164"/>
                    <a:pt x="1812" y="164"/>
                  </a:cubicBezTo>
                  <a:cubicBezTo>
                    <a:pt x="1885" y="164"/>
                    <a:pt x="1885" y="164"/>
                    <a:pt x="1885" y="164"/>
                  </a:cubicBezTo>
                  <a:cubicBezTo>
                    <a:pt x="2086" y="164"/>
                    <a:pt x="2158" y="295"/>
                    <a:pt x="2158" y="426"/>
                  </a:cubicBezTo>
                  <a:cubicBezTo>
                    <a:pt x="2158" y="557"/>
                    <a:pt x="2086" y="688"/>
                    <a:pt x="1885" y="6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371509397"/>
      </p:ext>
    </p:extLst>
  </p:cSld>
  <p:clrMapOvr>
    <a:masterClrMapping/>
  </p:clrMapOvr>
  <p:transition>
    <p:fade/>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blank" preserve="1">
  <p:cSld name="Logo Slide Blu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5" name="Group 4">
            <a:extLst>
              <a:ext uri="{FF2B5EF4-FFF2-40B4-BE49-F238E27FC236}">
                <a16:creationId xmlns:a16="http://schemas.microsoft.com/office/drawing/2014/main" id="{1BD088D6-FDC3-431D-9E5F-C6F67E2FF2B2}"/>
              </a:ext>
            </a:extLst>
          </p:cNvPr>
          <p:cNvGrpSpPr>
            <a:grpSpLocks noChangeAspect="1"/>
          </p:cNvGrpSpPr>
          <p:nvPr userDrawn="1"/>
        </p:nvGrpSpPr>
        <p:grpSpPr bwMode="auto">
          <a:xfrm>
            <a:off x="4176000" y="2682000"/>
            <a:ext cx="3650400" cy="1364463"/>
            <a:chOff x="0" y="1084"/>
            <a:chExt cx="5760" cy="2153"/>
          </a:xfrm>
          <a:solidFill>
            <a:schemeClr val="bg1"/>
          </a:solidFill>
        </p:grpSpPr>
        <p:sp>
          <p:nvSpPr>
            <p:cNvPr id="26" name="Freeform 5">
              <a:extLst>
                <a:ext uri="{FF2B5EF4-FFF2-40B4-BE49-F238E27FC236}">
                  <a16:creationId xmlns:a16="http://schemas.microsoft.com/office/drawing/2014/main" id="{4C118AC6-F3F6-45C6-9042-840F69944969}"/>
                </a:ext>
              </a:extLst>
            </p:cNvPr>
            <p:cNvSpPr>
              <a:spLocks noEditPoints="1"/>
            </p:cNvSpPr>
            <p:nvPr userDrawn="1"/>
          </p:nvSpPr>
          <p:spPr bwMode="auto">
            <a:xfrm>
              <a:off x="0" y="1084"/>
              <a:ext cx="2153" cy="2153"/>
            </a:xfrm>
            <a:custGeom>
              <a:avLst/>
              <a:gdLst>
                <a:gd name="T0" fmla="*/ 412 w 1653"/>
                <a:gd name="T1" fmla="*/ 413 h 1652"/>
                <a:gd name="T2" fmla="*/ 826 w 1653"/>
                <a:gd name="T3" fmla="*/ 0 h 1652"/>
                <a:gd name="T4" fmla="*/ 1239 w 1653"/>
                <a:gd name="T5" fmla="*/ 413 h 1652"/>
                <a:gd name="T6" fmla="*/ 412 w 1653"/>
                <a:gd name="T7" fmla="*/ 413 h 1652"/>
                <a:gd name="T8" fmla="*/ 412 w 1653"/>
                <a:gd name="T9" fmla="*/ 1239 h 1652"/>
                <a:gd name="T10" fmla="*/ 825 w 1653"/>
                <a:gd name="T11" fmla="*/ 826 h 1652"/>
                <a:gd name="T12" fmla="*/ 412 w 1653"/>
                <a:gd name="T13" fmla="*/ 413 h 1652"/>
                <a:gd name="T14" fmla="*/ 412 w 1653"/>
                <a:gd name="T15" fmla="*/ 413 h 1652"/>
                <a:gd name="T16" fmla="*/ 0 w 1653"/>
                <a:gd name="T17" fmla="*/ 826 h 1652"/>
                <a:gd name="T18" fmla="*/ 412 w 1653"/>
                <a:gd name="T19" fmla="*/ 1239 h 1652"/>
                <a:gd name="T20" fmla="*/ 412 w 1653"/>
                <a:gd name="T21" fmla="*/ 1239 h 1652"/>
                <a:gd name="T22" fmla="*/ 826 w 1653"/>
                <a:gd name="T23" fmla="*/ 1651 h 1652"/>
                <a:gd name="T24" fmla="*/ 1239 w 1653"/>
                <a:gd name="T25" fmla="*/ 1239 h 1652"/>
                <a:gd name="T26" fmla="*/ 412 w 1653"/>
                <a:gd name="T27" fmla="*/ 1239 h 1652"/>
                <a:gd name="T28" fmla="*/ 825 w 1653"/>
                <a:gd name="T29" fmla="*/ 826 h 1652"/>
                <a:gd name="T30" fmla="*/ 1239 w 1653"/>
                <a:gd name="T31" fmla="*/ 1239 h 1652"/>
                <a:gd name="T32" fmla="*/ 1239 w 1653"/>
                <a:gd name="T33" fmla="*/ 1239 h 1652"/>
                <a:gd name="T34" fmla="*/ 1652 w 1653"/>
                <a:gd name="T35" fmla="*/ 826 h 1652"/>
                <a:gd name="T36" fmla="*/ 1240 w 1653"/>
                <a:gd name="T37" fmla="*/ 413 h 1652"/>
                <a:gd name="T38" fmla="*/ 1239 w 1653"/>
                <a:gd name="T39" fmla="*/ 413 h 1652"/>
                <a:gd name="T40" fmla="*/ 826 w 1653"/>
                <a:gd name="T41" fmla="*/ 826 h 1652"/>
                <a:gd name="T42" fmla="*/ 825 w 1653"/>
                <a:gd name="T43" fmla="*/ 826 h 1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53" h="1652">
                  <a:moveTo>
                    <a:pt x="412" y="413"/>
                  </a:moveTo>
                  <a:cubicBezTo>
                    <a:pt x="413" y="184"/>
                    <a:pt x="598" y="0"/>
                    <a:pt x="826" y="0"/>
                  </a:cubicBezTo>
                  <a:cubicBezTo>
                    <a:pt x="1054" y="1"/>
                    <a:pt x="1238" y="185"/>
                    <a:pt x="1239" y="413"/>
                  </a:cubicBezTo>
                  <a:lnTo>
                    <a:pt x="412" y="413"/>
                  </a:lnTo>
                  <a:close/>
                  <a:moveTo>
                    <a:pt x="412" y="1239"/>
                  </a:moveTo>
                  <a:cubicBezTo>
                    <a:pt x="412" y="1011"/>
                    <a:pt x="597" y="826"/>
                    <a:pt x="825" y="826"/>
                  </a:cubicBezTo>
                  <a:cubicBezTo>
                    <a:pt x="597" y="826"/>
                    <a:pt x="412" y="641"/>
                    <a:pt x="412" y="413"/>
                  </a:cubicBezTo>
                  <a:cubicBezTo>
                    <a:pt x="412" y="413"/>
                    <a:pt x="412" y="413"/>
                    <a:pt x="412" y="413"/>
                  </a:cubicBezTo>
                  <a:cubicBezTo>
                    <a:pt x="184" y="413"/>
                    <a:pt x="0" y="598"/>
                    <a:pt x="0" y="826"/>
                  </a:cubicBezTo>
                  <a:cubicBezTo>
                    <a:pt x="0" y="1054"/>
                    <a:pt x="185" y="1238"/>
                    <a:pt x="412" y="1239"/>
                  </a:cubicBezTo>
                  <a:close/>
                  <a:moveTo>
                    <a:pt x="412" y="1239"/>
                  </a:moveTo>
                  <a:cubicBezTo>
                    <a:pt x="413" y="1467"/>
                    <a:pt x="598" y="1652"/>
                    <a:pt x="826" y="1651"/>
                  </a:cubicBezTo>
                  <a:cubicBezTo>
                    <a:pt x="1054" y="1651"/>
                    <a:pt x="1238" y="1467"/>
                    <a:pt x="1239" y="1239"/>
                  </a:cubicBezTo>
                  <a:lnTo>
                    <a:pt x="412" y="1239"/>
                  </a:lnTo>
                  <a:close/>
                  <a:moveTo>
                    <a:pt x="825" y="826"/>
                  </a:moveTo>
                  <a:cubicBezTo>
                    <a:pt x="1054" y="826"/>
                    <a:pt x="1239" y="1011"/>
                    <a:pt x="1239" y="1239"/>
                  </a:cubicBezTo>
                  <a:cubicBezTo>
                    <a:pt x="1239" y="1239"/>
                    <a:pt x="1239" y="1239"/>
                    <a:pt x="1239" y="1239"/>
                  </a:cubicBezTo>
                  <a:cubicBezTo>
                    <a:pt x="1467" y="1239"/>
                    <a:pt x="1652" y="1055"/>
                    <a:pt x="1652" y="826"/>
                  </a:cubicBezTo>
                  <a:cubicBezTo>
                    <a:pt x="1653" y="598"/>
                    <a:pt x="1468" y="413"/>
                    <a:pt x="1240" y="413"/>
                  </a:cubicBezTo>
                  <a:cubicBezTo>
                    <a:pt x="1239" y="413"/>
                    <a:pt x="1239" y="413"/>
                    <a:pt x="1239" y="413"/>
                  </a:cubicBezTo>
                  <a:cubicBezTo>
                    <a:pt x="1239" y="641"/>
                    <a:pt x="1054" y="826"/>
                    <a:pt x="826" y="826"/>
                  </a:cubicBezTo>
                  <a:cubicBezTo>
                    <a:pt x="825" y="826"/>
                    <a:pt x="825" y="826"/>
                    <a:pt x="825" y="826"/>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7" name="Freeform 6">
              <a:extLst>
                <a:ext uri="{FF2B5EF4-FFF2-40B4-BE49-F238E27FC236}">
                  <a16:creationId xmlns:a16="http://schemas.microsoft.com/office/drawing/2014/main" id="{DB84BBCC-B98C-419C-879F-68C3C1C9E74A}"/>
                </a:ext>
              </a:extLst>
            </p:cNvPr>
            <p:cNvSpPr>
              <a:spLocks noEditPoints="1"/>
            </p:cNvSpPr>
            <p:nvPr userDrawn="1"/>
          </p:nvSpPr>
          <p:spPr bwMode="auto">
            <a:xfrm>
              <a:off x="2715" y="1604"/>
              <a:ext cx="3045" cy="1134"/>
            </a:xfrm>
            <a:custGeom>
              <a:avLst/>
              <a:gdLst>
                <a:gd name="T0" fmla="*/ 609 w 2338"/>
                <a:gd name="T1" fmla="*/ 14 h 870"/>
                <a:gd name="T2" fmla="*/ 865 w 2338"/>
                <a:gd name="T3" fmla="*/ 14 h 870"/>
                <a:gd name="T4" fmla="*/ 865 w 2338"/>
                <a:gd name="T5" fmla="*/ 840 h 870"/>
                <a:gd name="T6" fmla="*/ 675 w 2338"/>
                <a:gd name="T7" fmla="*/ 840 h 870"/>
                <a:gd name="T8" fmla="*/ 675 w 2338"/>
                <a:gd name="T9" fmla="*/ 284 h 870"/>
                <a:gd name="T10" fmla="*/ 432 w 2338"/>
                <a:gd name="T11" fmla="*/ 840 h 870"/>
                <a:gd name="T12" fmla="*/ 177 w 2338"/>
                <a:gd name="T13" fmla="*/ 284 h 870"/>
                <a:gd name="T14" fmla="*/ 177 w 2338"/>
                <a:gd name="T15" fmla="*/ 840 h 870"/>
                <a:gd name="T16" fmla="*/ 0 w 2338"/>
                <a:gd name="T17" fmla="*/ 840 h 870"/>
                <a:gd name="T18" fmla="*/ 0 w 2338"/>
                <a:gd name="T19" fmla="*/ 14 h 870"/>
                <a:gd name="T20" fmla="*/ 253 w 2338"/>
                <a:gd name="T21" fmla="*/ 14 h 870"/>
                <a:gd name="T22" fmla="*/ 435 w 2338"/>
                <a:gd name="T23" fmla="*/ 441 h 870"/>
                <a:gd name="T24" fmla="*/ 609 w 2338"/>
                <a:gd name="T25" fmla="*/ 14 h 870"/>
                <a:gd name="T26" fmla="*/ 1540 w 2338"/>
                <a:gd name="T27" fmla="*/ 258 h 870"/>
                <a:gd name="T28" fmla="*/ 1265 w 2338"/>
                <a:gd name="T29" fmla="*/ 0 h 870"/>
                <a:gd name="T30" fmla="*/ 954 w 2338"/>
                <a:gd name="T31" fmla="*/ 256 h 870"/>
                <a:gd name="T32" fmla="*/ 1207 w 2338"/>
                <a:gd name="T33" fmla="*/ 502 h 870"/>
                <a:gd name="T34" fmla="*/ 1386 w 2338"/>
                <a:gd name="T35" fmla="*/ 621 h 870"/>
                <a:gd name="T36" fmla="*/ 1230 w 2338"/>
                <a:gd name="T37" fmla="*/ 731 h 870"/>
                <a:gd name="T38" fmla="*/ 1100 w 2338"/>
                <a:gd name="T39" fmla="*/ 580 h 870"/>
                <a:gd name="T40" fmla="*/ 931 w 2338"/>
                <a:gd name="T41" fmla="*/ 580 h 870"/>
                <a:gd name="T42" fmla="*/ 1228 w 2338"/>
                <a:gd name="T43" fmla="*/ 865 h 870"/>
                <a:gd name="T44" fmla="*/ 1561 w 2338"/>
                <a:gd name="T45" fmla="*/ 608 h 870"/>
                <a:gd name="T46" fmla="*/ 1270 w 2338"/>
                <a:gd name="T47" fmla="*/ 355 h 870"/>
                <a:gd name="T48" fmla="*/ 1129 w 2338"/>
                <a:gd name="T49" fmla="*/ 240 h 870"/>
                <a:gd name="T50" fmla="*/ 1252 w 2338"/>
                <a:gd name="T51" fmla="*/ 136 h 870"/>
                <a:gd name="T52" fmla="*/ 1380 w 2338"/>
                <a:gd name="T53" fmla="*/ 258 h 870"/>
                <a:gd name="T54" fmla="*/ 1540 w 2338"/>
                <a:gd name="T55" fmla="*/ 258 h 870"/>
                <a:gd name="T56" fmla="*/ 1897 w 2338"/>
                <a:gd name="T57" fmla="*/ 13 h 870"/>
                <a:gd name="T58" fmla="*/ 1634 w 2338"/>
                <a:gd name="T59" fmla="*/ 13 h 870"/>
                <a:gd name="T60" fmla="*/ 1634 w 2338"/>
                <a:gd name="T61" fmla="*/ 838 h 870"/>
                <a:gd name="T62" fmla="*/ 1897 w 2338"/>
                <a:gd name="T63" fmla="*/ 838 h 870"/>
                <a:gd name="T64" fmla="*/ 2338 w 2338"/>
                <a:gd name="T65" fmla="*/ 426 h 870"/>
                <a:gd name="T66" fmla="*/ 1897 w 2338"/>
                <a:gd name="T67" fmla="*/ 13 h 870"/>
                <a:gd name="T68" fmla="*/ 1885 w 2338"/>
                <a:gd name="T69" fmla="*/ 688 h 870"/>
                <a:gd name="T70" fmla="*/ 1812 w 2338"/>
                <a:gd name="T71" fmla="*/ 688 h 870"/>
                <a:gd name="T72" fmla="*/ 1812 w 2338"/>
                <a:gd name="T73" fmla="*/ 164 h 870"/>
                <a:gd name="T74" fmla="*/ 1885 w 2338"/>
                <a:gd name="T75" fmla="*/ 164 h 870"/>
                <a:gd name="T76" fmla="*/ 2158 w 2338"/>
                <a:gd name="T77" fmla="*/ 426 h 870"/>
                <a:gd name="T78" fmla="*/ 1885 w 2338"/>
                <a:gd name="T79" fmla="*/ 688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338" h="870">
                  <a:moveTo>
                    <a:pt x="609" y="14"/>
                  </a:moveTo>
                  <a:cubicBezTo>
                    <a:pt x="865" y="14"/>
                    <a:pt x="865" y="14"/>
                    <a:pt x="865" y="14"/>
                  </a:cubicBezTo>
                  <a:cubicBezTo>
                    <a:pt x="865" y="840"/>
                    <a:pt x="865" y="840"/>
                    <a:pt x="865" y="840"/>
                  </a:cubicBezTo>
                  <a:cubicBezTo>
                    <a:pt x="675" y="840"/>
                    <a:pt x="675" y="840"/>
                    <a:pt x="675" y="840"/>
                  </a:cubicBezTo>
                  <a:cubicBezTo>
                    <a:pt x="675" y="284"/>
                    <a:pt x="675" y="284"/>
                    <a:pt x="675" y="284"/>
                  </a:cubicBezTo>
                  <a:cubicBezTo>
                    <a:pt x="432" y="840"/>
                    <a:pt x="432" y="840"/>
                    <a:pt x="432" y="840"/>
                  </a:cubicBezTo>
                  <a:cubicBezTo>
                    <a:pt x="177" y="284"/>
                    <a:pt x="177" y="284"/>
                    <a:pt x="177" y="284"/>
                  </a:cubicBezTo>
                  <a:cubicBezTo>
                    <a:pt x="177" y="840"/>
                    <a:pt x="177" y="840"/>
                    <a:pt x="177" y="840"/>
                  </a:cubicBezTo>
                  <a:cubicBezTo>
                    <a:pt x="0" y="840"/>
                    <a:pt x="0" y="840"/>
                    <a:pt x="0" y="840"/>
                  </a:cubicBezTo>
                  <a:cubicBezTo>
                    <a:pt x="0" y="14"/>
                    <a:pt x="0" y="14"/>
                    <a:pt x="0" y="14"/>
                  </a:cubicBezTo>
                  <a:cubicBezTo>
                    <a:pt x="253" y="14"/>
                    <a:pt x="253" y="14"/>
                    <a:pt x="253" y="14"/>
                  </a:cubicBezTo>
                  <a:cubicBezTo>
                    <a:pt x="435" y="441"/>
                    <a:pt x="435" y="441"/>
                    <a:pt x="435" y="441"/>
                  </a:cubicBezTo>
                  <a:lnTo>
                    <a:pt x="609" y="14"/>
                  </a:lnTo>
                  <a:close/>
                  <a:moveTo>
                    <a:pt x="1540" y="258"/>
                  </a:moveTo>
                  <a:cubicBezTo>
                    <a:pt x="1540" y="94"/>
                    <a:pt x="1414" y="0"/>
                    <a:pt x="1265" y="0"/>
                  </a:cubicBezTo>
                  <a:cubicBezTo>
                    <a:pt x="1116" y="0"/>
                    <a:pt x="954" y="87"/>
                    <a:pt x="954" y="256"/>
                  </a:cubicBezTo>
                  <a:cubicBezTo>
                    <a:pt x="954" y="402"/>
                    <a:pt x="1115" y="478"/>
                    <a:pt x="1207" y="502"/>
                  </a:cubicBezTo>
                  <a:cubicBezTo>
                    <a:pt x="1258" y="515"/>
                    <a:pt x="1386" y="529"/>
                    <a:pt x="1386" y="621"/>
                  </a:cubicBezTo>
                  <a:cubicBezTo>
                    <a:pt x="1386" y="707"/>
                    <a:pt x="1296" y="731"/>
                    <a:pt x="1230" y="731"/>
                  </a:cubicBezTo>
                  <a:cubicBezTo>
                    <a:pt x="1143" y="731"/>
                    <a:pt x="1093" y="671"/>
                    <a:pt x="1100" y="580"/>
                  </a:cubicBezTo>
                  <a:cubicBezTo>
                    <a:pt x="931" y="580"/>
                    <a:pt x="931" y="580"/>
                    <a:pt x="931" y="580"/>
                  </a:cubicBezTo>
                  <a:cubicBezTo>
                    <a:pt x="925" y="785"/>
                    <a:pt x="1065" y="862"/>
                    <a:pt x="1228" y="865"/>
                  </a:cubicBezTo>
                  <a:cubicBezTo>
                    <a:pt x="1417" y="870"/>
                    <a:pt x="1561" y="789"/>
                    <a:pt x="1561" y="608"/>
                  </a:cubicBezTo>
                  <a:cubicBezTo>
                    <a:pt x="1561" y="425"/>
                    <a:pt x="1397" y="396"/>
                    <a:pt x="1270" y="355"/>
                  </a:cubicBezTo>
                  <a:cubicBezTo>
                    <a:pt x="1220" y="339"/>
                    <a:pt x="1129" y="324"/>
                    <a:pt x="1129" y="240"/>
                  </a:cubicBezTo>
                  <a:cubicBezTo>
                    <a:pt x="1129" y="169"/>
                    <a:pt x="1189" y="136"/>
                    <a:pt x="1252" y="136"/>
                  </a:cubicBezTo>
                  <a:cubicBezTo>
                    <a:pt x="1332" y="136"/>
                    <a:pt x="1374" y="175"/>
                    <a:pt x="1380" y="258"/>
                  </a:cubicBezTo>
                  <a:cubicBezTo>
                    <a:pt x="1540" y="258"/>
                    <a:pt x="1540" y="258"/>
                    <a:pt x="1540" y="258"/>
                  </a:cubicBezTo>
                  <a:moveTo>
                    <a:pt x="1897" y="13"/>
                  </a:moveTo>
                  <a:cubicBezTo>
                    <a:pt x="1634" y="13"/>
                    <a:pt x="1634" y="13"/>
                    <a:pt x="1634" y="13"/>
                  </a:cubicBezTo>
                  <a:cubicBezTo>
                    <a:pt x="1634" y="838"/>
                    <a:pt x="1634" y="838"/>
                    <a:pt x="1634" y="838"/>
                  </a:cubicBezTo>
                  <a:cubicBezTo>
                    <a:pt x="1897" y="838"/>
                    <a:pt x="1897" y="838"/>
                    <a:pt x="1897" y="838"/>
                  </a:cubicBezTo>
                  <a:cubicBezTo>
                    <a:pt x="2116" y="838"/>
                    <a:pt x="2338" y="712"/>
                    <a:pt x="2338" y="426"/>
                  </a:cubicBezTo>
                  <a:cubicBezTo>
                    <a:pt x="2338" y="141"/>
                    <a:pt x="2116" y="13"/>
                    <a:pt x="1897" y="13"/>
                  </a:cubicBezTo>
                  <a:close/>
                  <a:moveTo>
                    <a:pt x="1885" y="688"/>
                  </a:moveTo>
                  <a:cubicBezTo>
                    <a:pt x="1812" y="688"/>
                    <a:pt x="1812" y="688"/>
                    <a:pt x="1812" y="688"/>
                  </a:cubicBezTo>
                  <a:cubicBezTo>
                    <a:pt x="1812" y="164"/>
                    <a:pt x="1812" y="164"/>
                    <a:pt x="1812" y="164"/>
                  </a:cubicBezTo>
                  <a:cubicBezTo>
                    <a:pt x="1885" y="164"/>
                    <a:pt x="1885" y="164"/>
                    <a:pt x="1885" y="164"/>
                  </a:cubicBezTo>
                  <a:cubicBezTo>
                    <a:pt x="2086" y="164"/>
                    <a:pt x="2158" y="295"/>
                    <a:pt x="2158" y="426"/>
                  </a:cubicBezTo>
                  <a:cubicBezTo>
                    <a:pt x="2158" y="557"/>
                    <a:pt x="2086" y="688"/>
                    <a:pt x="1885" y="688"/>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863756591"/>
      </p:ext>
    </p:extLst>
  </p:cSld>
  <p:clrMapOvr>
    <a:masterClrMapping/>
  </p:clrMapOvr>
  <p:transition>
    <p:fade/>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blank" preserve="1">
  <p:cSld name="Logo Slide Whit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20" name="Group 4">
            <a:extLst>
              <a:ext uri="{FF2B5EF4-FFF2-40B4-BE49-F238E27FC236}">
                <a16:creationId xmlns:a16="http://schemas.microsoft.com/office/drawing/2014/main" id="{5B241AB4-44CD-40AE-BC29-3A15679A81F1}"/>
              </a:ext>
            </a:extLst>
          </p:cNvPr>
          <p:cNvGrpSpPr>
            <a:grpSpLocks noChangeAspect="1"/>
          </p:cNvGrpSpPr>
          <p:nvPr userDrawn="1"/>
        </p:nvGrpSpPr>
        <p:grpSpPr bwMode="auto">
          <a:xfrm>
            <a:off x="4176000" y="2682000"/>
            <a:ext cx="3650400" cy="1364463"/>
            <a:chOff x="0" y="1084"/>
            <a:chExt cx="5760" cy="2153"/>
          </a:xfrm>
        </p:grpSpPr>
        <p:sp>
          <p:nvSpPr>
            <p:cNvPr id="21" name="Freeform 5">
              <a:extLst>
                <a:ext uri="{FF2B5EF4-FFF2-40B4-BE49-F238E27FC236}">
                  <a16:creationId xmlns:a16="http://schemas.microsoft.com/office/drawing/2014/main" id="{3EE2AFA9-0046-456D-A747-B106F5ED4593}"/>
                </a:ext>
              </a:extLst>
            </p:cNvPr>
            <p:cNvSpPr>
              <a:spLocks noEditPoints="1"/>
            </p:cNvSpPr>
            <p:nvPr userDrawn="1"/>
          </p:nvSpPr>
          <p:spPr bwMode="auto">
            <a:xfrm>
              <a:off x="0" y="1084"/>
              <a:ext cx="2153" cy="2153"/>
            </a:xfrm>
            <a:custGeom>
              <a:avLst/>
              <a:gdLst>
                <a:gd name="T0" fmla="*/ 412 w 1653"/>
                <a:gd name="T1" fmla="*/ 413 h 1652"/>
                <a:gd name="T2" fmla="*/ 826 w 1653"/>
                <a:gd name="T3" fmla="*/ 0 h 1652"/>
                <a:gd name="T4" fmla="*/ 1239 w 1653"/>
                <a:gd name="T5" fmla="*/ 413 h 1652"/>
                <a:gd name="T6" fmla="*/ 412 w 1653"/>
                <a:gd name="T7" fmla="*/ 413 h 1652"/>
                <a:gd name="T8" fmla="*/ 412 w 1653"/>
                <a:gd name="T9" fmla="*/ 1239 h 1652"/>
                <a:gd name="T10" fmla="*/ 825 w 1653"/>
                <a:gd name="T11" fmla="*/ 826 h 1652"/>
                <a:gd name="T12" fmla="*/ 412 w 1653"/>
                <a:gd name="T13" fmla="*/ 413 h 1652"/>
                <a:gd name="T14" fmla="*/ 412 w 1653"/>
                <a:gd name="T15" fmla="*/ 413 h 1652"/>
                <a:gd name="T16" fmla="*/ 0 w 1653"/>
                <a:gd name="T17" fmla="*/ 826 h 1652"/>
                <a:gd name="T18" fmla="*/ 412 w 1653"/>
                <a:gd name="T19" fmla="*/ 1239 h 1652"/>
                <a:gd name="T20" fmla="*/ 412 w 1653"/>
                <a:gd name="T21" fmla="*/ 1239 h 1652"/>
                <a:gd name="T22" fmla="*/ 826 w 1653"/>
                <a:gd name="T23" fmla="*/ 1651 h 1652"/>
                <a:gd name="T24" fmla="*/ 1239 w 1653"/>
                <a:gd name="T25" fmla="*/ 1239 h 1652"/>
                <a:gd name="T26" fmla="*/ 412 w 1653"/>
                <a:gd name="T27" fmla="*/ 1239 h 1652"/>
                <a:gd name="T28" fmla="*/ 825 w 1653"/>
                <a:gd name="T29" fmla="*/ 826 h 1652"/>
                <a:gd name="T30" fmla="*/ 1239 w 1653"/>
                <a:gd name="T31" fmla="*/ 1239 h 1652"/>
                <a:gd name="T32" fmla="*/ 1239 w 1653"/>
                <a:gd name="T33" fmla="*/ 1239 h 1652"/>
                <a:gd name="T34" fmla="*/ 1652 w 1653"/>
                <a:gd name="T35" fmla="*/ 826 h 1652"/>
                <a:gd name="T36" fmla="*/ 1240 w 1653"/>
                <a:gd name="T37" fmla="*/ 413 h 1652"/>
                <a:gd name="T38" fmla="*/ 1239 w 1653"/>
                <a:gd name="T39" fmla="*/ 413 h 1652"/>
                <a:gd name="T40" fmla="*/ 826 w 1653"/>
                <a:gd name="T41" fmla="*/ 826 h 1652"/>
                <a:gd name="T42" fmla="*/ 825 w 1653"/>
                <a:gd name="T43" fmla="*/ 826 h 1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1653" h="1652">
                  <a:moveTo>
                    <a:pt x="412" y="413"/>
                  </a:moveTo>
                  <a:cubicBezTo>
                    <a:pt x="413" y="184"/>
                    <a:pt x="598" y="0"/>
                    <a:pt x="826" y="0"/>
                  </a:cubicBezTo>
                  <a:cubicBezTo>
                    <a:pt x="1054" y="1"/>
                    <a:pt x="1238" y="185"/>
                    <a:pt x="1239" y="413"/>
                  </a:cubicBezTo>
                  <a:lnTo>
                    <a:pt x="412" y="413"/>
                  </a:lnTo>
                  <a:close/>
                  <a:moveTo>
                    <a:pt x="412" y="1239"/>
                  </a:moveTo>
                  <a:cubicBezTo>
                    <a:pt x="412" y="1011"/>
                    <a:pt x="597" y="826"/>
                    <a:pt x="825" y="826"/>
                  </a:cubicBezTo>
                  <a:cubicBezTo>
                    <a:pt x="597" y="826"/>
                    <a:pt x="412" y="641"/>
                    <a:pt x="412" y="413"/>
                  </a:cubicBezTo>
                  <a:cubicBezTo>
                    <a:pt x="412" y="413"/>
                    <a:pt x="412" y="413"/>
                    <a:pt x="412" y="413"/>
                  </a:cubicBezTo>
                  <a:cubicBezTo>
                    <a:pt x="184" y="413"/>
                    <a:pt x="0" y="598"/>
                    <a:pt x="0" y="826"/>
                  </a:cubicBezTo>
                  <a:cubicBezTo>
                    <a:pt x="0" y="1054"/>
                    <a:pt x="185" y="1238"/>
                    <a:pt x="412" y="1239"/>
                  </a:cubicBezTo>
                  <a:close/>
                  <a:moveTo>
                    <a:pt x="412" y="1239"/>
                  </a:moveTo>
                  <a:cubicBezTo>
                    <a:pt x="413" y="1467"/>
                    <a:pt x="598" y="1652"/>
                    <a:pt x="826" y="1651"/>
                  </a:cubicBezTo>
                  <a:cubicBezTo>
                    <a:pt x="1054" y="1651"/>
                    <a:pt x="1238" y="1467"/>
                    <a:pt x="1239" y="1239"/>
                  </a:cubicBezTo>
                  <a:lnTo>
                    <a:pt x="412" y="1239"/>
                  </a:lnTo>
                  <a:close/>
                  <a:moveTo>
                    <a:pt x="825" y="826"/>
                  </a:moveTo>
                  <a:cubicBezTo>
                    <a:pt x="1054" y="826"/>
                    <a:pt x="1239" y="1011"/>
                    <a:pt x="1239" y="1239"/>
                  </a:cubicBezTo>
                  <a:cubicBezTo>
                    <a:pt x="1239" y="1239"/>
                    <a:pt x="1239" y="1239"/>
                    <a:pt x="1239" y="1239"/>
                  </a:cubicBezTo>
                  <a:cubicBezTo>
                    <a:pt x="1467" y="1239"/>
                    <a:pt x="1652" y="1055"/>
                    <a:pt x="1652" y="826"/>
                  </a:cubicBezTo>
                  <a:cubicBezTo>
                    <a:pt x="1653" y="598"/>
                    <a:pt x="1468" y="413"/>
                    <a:pt x="1240" y="413"/>
                  </a:cubicBezTo>
                  <a:cubicBezTo>
                    <a:pt x="1239" y="413"/>
                    <a:pt x="1239" y="413"/>
                    <a:pt x="1239" y="413"/>
                  </a:cubicBezTo>
                  <a:cubicBezTo>
                    <a:pt x="1239" y="641"/>
                    <a:pt x="1054" y="826"/>
                    <a:pt x="826" y="826"/>
                  </a:cubicBezTo>
                  <a:cubicBezTo>
                    <a:pt x="825" y="826"/>
                    <a:pt x="825" y="826"/>
                    <a:pt x="825" y="826"/>
                  </a:cubicBezTo>
                  <a:close/>
                </a:path>
              </a:pathLst>
            </a:custGeom>
            <a:solidFill>
              <a:srgbClr val="00867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22" name="Freeform 6">
              <a:extLst>
                <a:ext uri="{FF2B5EF4-FFF2-40B4-BE49-F238E27FC236}">
                  <a16:creationId xmlns:a16="http://schemas.microsoft.com/office/drawing/2014/main" id="{1BBE06EF-184A-489D-B0AE-4C86DDC81EF3}"/>
                </a:ext>
              </a:extLst>
            </p:cNvPr>
            <p:cNvSpPr>
              <a:spLocks noEditPoints="1"/>
            </p:cNvSpPr>
            <p:nvPr userDrawn="1"/>
          </p:nvSpPr>
          <p:spPr bwMode="auto">
            <a:xfrm>
              <a:off x="2715" y="1604"/>
              <a:ext cx="3045" cy="1134"/>
            </a:xfrm>
            <a:custGeom>
              <a:avLst/>
              <a:gdLst>
                <a:gd name="T0" fmla="*/ 609 w 2338"/>
                <a:gd name="T1" fmla="*/ 14 h 870"/>
                <a:gd name="T2" fmla="*/ 865 w 2338"/>
                <a:gd name="T3" fmla="*/ 14 h 870"/>
                <a:gd name="T4" fmla="*/ 865 w 2338"/>
                <a:gd name="T5" fmla="*/ 840 h 870"/>
                <a:gd name="T6" fmla="*/ 675 w 2338"/>
                <a:gd name="T7" fmla="*/ 840 h 870"/>
                <a:gd name="T8" fmla="*/ 675 w 2338"/>
                <a:gd name="T9" fmla="*/ 284 h 870"/>
                <a:gd name="T10" fmla="*/ 432 w 2338"/>
                <a:gd name="T11" fmla="*/ 840 h 870"/>
                <a:gd name="T12" fmla="*/ 177 w 2338"/>
                <a:gd name="T13" fmla="*/ 284 h 870"/>
                <a:gd name="T14" fmla="*/ 177 w 2338"/>
                <a:gd name="T15" fmla="*/ 840 h 870"/>
                <a:gd name="T16" fmla="*/ 0 w 2338"/>
                <a:gd name="T17" fmla="*/ 840 h 870"/>
                <a:gd name="T18" fmla="*/ 0 w 2338"/>
                <a:gd name="T19" fmla="*/ 14 h 870"/>
                <a:gd name="T20" fmla="*/ 253 w 2338"/>
                <a:gd name="T21" fmla="*/ 14 h 870"/>
                <a:gd name="T22" fmla="*/ 435 w 2338"/>
                <a:gd name="T23" fmla="*/ 441 h 870"/>
                <a:gd name="T24" fmla="*/ 609 w 2338"/>
                <a:gd name="T25" fmla="*/ 14 h 870"/>
                <a:gd name="T26" fmla="*/ 1540 w 2338"/>
                <a:gd name="T27" fmla="*/ 258 h 870"/>
                <a:gd name="T28" fmla="*/ 1265 w 2338"/>
                <a:gd name="T29" fmla="*/ 0 h 870"/>
                <a:gd name="T30" fmla="*/ 954 w 2338"/>
                <a:gd name="T31" fmla="*/ 256 h 870"/>
                <a:gd name="T32" fmla="*/ 1207 w 2338"/>
                <a:gd name="T33" fmla="*/ 502 h 870"/>
                <a:gd name="T34" fmla="*/ 1386 w 2338"/>
                <a:gd name="T35" fmla="*/ 621 h 870"/>
                <a:gd name="T36" fmla="*/ 1230 w 2338"/>
                <a:gd name="T37" fmla="*/ 731 h 870"/>
                <a:gd name="T38" fmla="*/ 1100 w 2338"/>
                <a:gd name="T39" fmla="*/ 580 h 870"/>
                <a:gd name="T40" fmla="*/ 931 w 2338"/>
                <a:gd name="T41" fmla="*/ 580 h 870"/>
                <a:gd name="T42" fmla="*/ 1228 w 2338"/>
                <a:gd name="T43" fmla="*/ 865 h 870"/>
                <a:gd name="T44" fmla="*/ 1561 w 2338"/>
                <a:gd name="T45" fmla="*/ 608 h 870"/>
                <a:gd name="T46" fmla="*/ 1270 w 2338"/>
                <a:gd name="T47" fmla="*/ 355 h 870"/>
                <a:gd name="T48" fmla="*/ 1129 w 2338"/>
                <a:gd name="T49" fmla="*/ 240 h 870"/>
                <a:gd name="T50" fmla="*/ 1252 w 2338"/>
                <a:gd name="T51" fmla="*/ 136 h 870"/>
                <a:gd name="T52" fmla="*/ 1380 w 2338"/>
                <a:gd name="T53" fmla="*/ 258 h 870"/>
                <a:gd name="T54" fmla="*/ 1540 w 2338"/>
                <a:gd name="T55" fmla="*/ 258 h 870"/>
                <a:gd name="T56" fmla="*/ 1897 w 2338"/>
                <a:gd name="T57" fmla="*/ 13 h 870"/>
                <a:gd name="T58" fmla="*/ 1634 w 2338"/>
                <a:gd name="T59" fmla="*/ 13 h 870"/>
                <a:gd name="T60" fmla="*/ 1634 w 2338"/>
                <a:gd name="T61" fmla="*/ 838 h 870"/>
                <a:gd name="T62" fmla="*/ 1897 w 2338"/>
                <a:gd name="T63" fmla="*/ 838 h 870"/>
                <a:gd name="T64" fmla="*/ 2338 w 2338"/>
                <a:gd name="T65" fmla="*/ 426 h 870"/>
                <a:gd name="T66" fmla="*/ 1897 w 2338"/>
                <a:gd name="T67" fmla="*/ 13 h 870"/>
                <a:gd name="T68" fmla="*/ 1885 w 2338"/>
                <a:gd name="T69" fmla="*/ 688 h 870"/>
                <a:gd name="T70" fmla="*/ 1812 w 2338"/>
                <a:gd name="T71" fmla="*/ 688 h 870"/>
                <a:gd name="T72" fmla="*/ 1812 w 2338"/>
                <a:gd name="T73" fmla="*/ 164 h 870"/>
                <a:gd name="T74" fmla="*/ 1885 w 2338"/>
                <a:gd name="T75" fmla="*/ 164 h 870"/>
                <a:gd name="T76" fmla="*/ 2158 w 2338"/>
                <a:gd name="T77" fmla="*/ 426 h 870"/>
                <a:gd name="T78" fmla="*/ 1885 w 2338"/>
                <a:gd name="T79" fmla="*/ 688 h 8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2338" h="870">
                  <a:moveTo>
                    <a:pt x="609" y="14"/>
                  </a:moveTo>
                  <a:cubicBezTo>
                    <a:pt x="865" y="14"/>
                    <a:pt x="865" y="14"/>
                    <a:pt x="865" y="14"/>
                  </a:cubicBezTo>
                  <a:cubicBezTo>
                    <a:pt x="865" y="840"/>
                    <a:pt x="865" y="840"/>
                    <a:pt x="865" y="840"/>
                  </a:cubicBezTo>
                  <a:cubicBezTo>
                    <a:pt x="675" y="840"/>
                    <a:pt x="675" y="840"/>
                    <a:pt x="675" y="840"/>
                  </a:cubicBezTo>
                  <a:cubicBezTo>
                    <a:pt x="675" y="284"/>
                    <a:pt x="675" y="284"/>
                    <a:pt x="675" y="284"/>
                  </a:cubicBezTo>
                  <a:cubicBezTo>
                    <a:pt x="432" y="840"/>
                    <a:pt x="432" y="840"/>
                    <a:pt x="432" y="840"/>
                  </a:cubicBezTo>
                  <a:cubicBezTo>
                    <a:pt x="177" y="284"/>
                    <a:pt x="177" y="284"/>
                    <a:pt x="177" y="284"/>
                  </a:cubicBezTo>
                  <a:cubicBezTo>
                    <a:pt x="177" y="840"/>
                    <a:pt x="177" y="840"/>
                    <a:pt x="177" y="840"/>
                  </a:cubicBezTo>
                  <a:cubicBezTo>
                    <a:pt x="0" y="840"/>
                    <a:pt x="0" y="840"/>
                    <a:pt x="0" y="840"/>
                  </a:cubicBezTo>
                  <a:cubicBezTo>
                    <a:pt x="0" y="14"/>
                    <a:pt x="0" y="14"/>
                    <a:pt x="0" y="14"/>
                  </a:cubicBezTo>
                  <a:cubicBezTo>
                    <a:pt x="253" y="14"/>
                    <a:pt x="253" y="14"/>
                    <a:pt x="253" y="14"/>
                  </a:cubicBezTo>
                  <a:cubicBezTo>
                    <a:pt x="435" y="441"/>
                    <a:pt x="435" y="441"/>
                    <a:pt x="435" y="441"/>
                  </a:cubicBezTo>
                  <a:lnTo>
                    <a:pt x="609" y="14"/>
                  </a:lnTo>
                  <a:close/>
                  <a:moveTo>
                    <a:pt x="1540" y="258"/>
                  </a:moveTo>
                  <a:cubicBezTo>
                    <a:pt x="1540" y="94"/>
                    <a:pt x="1414" y="0"/>
                    <a:pt x="1265" y="0"/>
                  </a:cubicBezTo>
                  <a:cubicBezTo>
                    <a:pt x="1116" y="0"/>
                    <a:pt x="954" y="87"/>
                    <a:pt x="954" y="256"/>
                  </a:cubicBezTo>
                  <a:cubicBezTo>
                    <a:pt x="954" y="402"/>
                    <a:pt x="1115" y="478"/>
                    <a:pt x="1207" y="502"/>
                  </a:cubicBezTo>
                  <a:cubicBezTo>
                    <a:pt x="1258" y="515"/>
                    <a:pt x="1386" y="529"/>
                    <a:pt x="1386" y="621"/>
                  </a:cubicBezTo>
                  <a:cubicBezTo>
                    <a:pt x="1386" y="707"/>
                    <a:pt x="1296" y="731"/>
                    <a:pt x="1230" y="731"/>
                  </a:cubicBezTo>
                  <a:cubicBezTo>
                    <a:pt x="1143" y="731"/>
                    <a:pt x="1093" y="671"/>
                    <a:pt x="1100" y="580"/>
                  </a:cubicBezTo>
                  <a:cubicBezTo>
                    <a:pt x="931" y="580"/>
                    <a:pt x="931" y="580"/>
                    <a:pt x="931" y="580"/>
                  </a:cubicBezTo>
                  <a:cubicBezTo>
                    <a:pt x="925" y="785"/>
                    <a:pt x="1065" y="862"/>
                    <a:pt x="1228" y="865"/>
                  </a:cubicBezTo>
                  <a:cubicBezTo>
                    <a:pt x="1417" y="870"/>
                    <a:pt x="1561" y="789"/>
                    <a:pt x="1561" y="608"/>
                  </a:cubicBezTo>
                  <a:cubicBezTo>
                    <a:pt x="1561" y="425"/>
                    <a:pt x="1397" y="396"/>
                    <a:pt x="1270" y="355"/>
                  </a:cubicBezTo>
                  <a:cubicBezTo>
                    <a:pt x="1220" y="339"/>
                    <a:pt x="1129" y="324"/>
                    <a:pt x="1129" y="240"/>
                  </a:cubicBezTo>
                  <a:cubicBezTo>
                    <a:pt x="1129" y="169"/>
                    <a:pt x="1189" y="136"/>
                    <a:pt x="1252" y="136"/>
                  </a:cubicBezTo>
                  <a:cubicBezTo>
                    <a:pt x="1332" y="136"/>
                    <a:pt x="1374" y="175"/>
                    <a:pt x="1380" y="258"/>
                  </a:cubicBezTo>
                  <a:cubicBezTo>
                    <a:pt x="1540" y="258"/>
                    <a:pt x="1540" y="258"/>
                    <a:pt x="1540" y="258"/>
                  </a:cubicBezTo>
                  <a:moveTo>
                    <a:pt x="1897" y="13"/>
                  </a:moveTo>
                  <a:cubicBezTo>
                    <a:pt x="1634" y="13"/>
                    <a:pt x="1634" y="13"/>
                    <a:pt x="1634" y="13"/>
                  </a:cubicBezTo>
                  <a:cubicBezTo>
                    <a:pt x="1634" y="838"/>
                    <a:pt x="1634" y="838"/>
                    <a:pt x="1634" y="838"/>
                  </a:cubicBezTo>
                  <a:cubicBezTo>
                    <a:pt x="1897" y="838"/>
                    <a:pt x="1897" y="838"/>
                    <a:pt x="1897" y="838"/>
                  </a:cubicBezTo>
                  <a:cubicBezTo>
                    <a:pt x="2116" y="838"/>
                    <a:pt x="2338" y="712"/>
                    <a:pt x="2338" y="426"/>
                  </a:cubicBezTo>
                  <a:cubicBezTo>
                    <a:pt x="2338" y="141"/>
                    <a:pt x="2116" y="13"/>
                    <a:pt x="1897" y="13"/>
                  </a:cubicBezTo>
                  <a:close/>
                  <a:moveTo>
                    <a:pt x="1885" y="688"/>
                  </a:moveTo>
                  <a:cubicBezTo>
                    <a:pt x="1812" y="688"/>
                    <a:pt x="1812" y="688"/>
                    <a:pt x="1812" y="688"/>
                  </a:cubicBezTo>
                  <a:cubicBezTo>
                    <a:pt x="1812" y="164"/>
                    <a:pt x="1812" y="164"/>
                    <a:pt x="1812" y="164"/>
                  </a:cubicBezTo>
                  <a:cubicBezTo>
                    <a:pt x="1885" y="164"/>
                    <a:pt x="1885" y="164"/>
                    <a:pt x="1885" y="164"/>
                  </a:cubicBezTo>
                  <a:cubicBezTo>
                    <a:pt x="2086" y="164"/>
                    <a:pt x="2158" y="295"/>
                    <a:pt x="2158" y="426"/>
                  </a:cubicBezTo>
                  <a:cubicBezTo>
                    <a:pt x="2158" y="557"/>
                    <a:pt x="2086" y="688"/>
                    <a:pt x="1885" y="688"/>
                  </a:cubicBezTo>
                  <a:close/>
                </a:path>
              </a:pathLst>
            </a:custGeom>
            <a:solidFill>
              <a:srgbClr val="37434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1403278958"/>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Three Images">
    <p:spTree>
      <p:nvGrpSpPr>
        <p:cNvPr id="1" name=""/>
        <p:cNvGrpSpPr/>
        <p:nvPr/>
      </p:nvGrpSpPr>
      <p:grpSpPr>
        <a:xfrm>
          <a:off x="0" y="0"/>
          <a:ext cx="0" cy="0"/>
          <a:chOff x="0" y="0"/>
          <a:chExt cx="0" cy="0"/>
        </a:xfrm>
      </p:grpSpPr>
      <p:sp>
        <p:nvSpPr>
          <p:cNvPr id="8" name="Picture Placeholder 4">
            <a:extLst>
              <a:ext uri="{FF2B5EF4-FFF2-40B4-BE49-F238E27FC236}">
                <a16:creationId xmlns:a16="http://schemas.microsoft.com/office/drawing/2014/main" id="{73107064-D3CA-49F7-8E72-46608079AF98}"/>
              </a:ext>
            </a:extLst>
          </p:cNvPr>
          <p:cNvSpPr>
            <a:spLocks noGrp="1"/>
          </p:cNvSpPr>
          <p:nvPr>
            <p:ph type="pic" sz="quarter" idx="12"/>
          </p:nvPr>
        </p:nvSpPr>
        <p:spPr>
          <a:xfrm>
            <a:off x="6138600" y="3384000"/>
            <a:ext cx="1913400" cy="1683000"/>
          </a:xfrm>
          <a:solidFill>
            <a:schemeClr val="bg1">
              <a:lumMod val="85000"/>
            </a:schemeClr>
          </a:solidFill>
        </p:spPr>
        <p:txBody>
          <a:bodyPr/>
          <a:lstStyle/>
          <a:p>
            <a:r>
              <a:rPr lang="en-US"/>
              <a:t>Click icon to add picture</a:t>
            </a:r>
            <a:endParaRPr lang="en-GB"/>
          </a:p>
        </p:txBody>
      </p:sp>
      <p:sp>
        <p:nvSpPr>
          <p:cNvPr id="2" name="Title 1"/>
          <p:cNvSpPr>
            <a:spLocks noGrp="1"/>
          </p:cNvSpPr>
          <p:nvPr>
            <p:ph type="ctrTitle"/>
          </p:nvPr>
        </p:nvSpPr>
        <p:spPr>
          <a:xfrm>
            <a:off x="377825" y="1228725"/>
            <a:ext cx="4932729" cy="2200275"/>
          </a:xfrm>
        </p:spPr>
        <p:txBody>
          <a:bodyPr anchor="b"/>
          <a:lstStyle>
            <a:lvl1pPr algn="l">
              <a:defRPr sz="4250">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377825" y="3682800"/>
            <a:ext cx="4932729" cy="2200275"/>
          </a:xfrm>
        </p:spPr>
        <p:txBody>
          <a:bodyPr/>
          <a:lstStyle>
            <a:lvl1pPr marL="0" indent="0" algn="l">
              <a:buNone/>
              <a:defRPr sz="16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6174001"/>
            <a:ext cx="3607594" cy="207749"/>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p:txBody>
      </p:sp>
      <p:sp>
        <p:nvSpPr>
          <p:cNvPr id="5" name="Picture Placeholder 4">
            <a:extLst>
              <a:ext uri="{FF2B5EF4-FFF2-40B4-BE49-F238E27FC236}">
                <a16:creationId xmlns:a16="http://schemas.microsoft.com/office/drawing/2014/main" id="{546E6AF0-C66B-4B32-964D-86B588C01D6D}"/>
              </a:ext>
            </a:extLst>
          </p:cNvPr>
          <p:cNvSpPr>
            <a:spLocks noGrp="1"/>
          </p:cNvSpPr>
          <p:nvPr>
            <p:ph type="pic" sz="quarter" idx="11"/>
          </p:nvPr>
        </p:nvSpPr>
        <p:spPr>
          <a:xfrm>
            <a:off x="8052000" y="0"/>
            <a:ext cx="4140000" cy="3384000"/>
          </a:xfrm>
          <a:solidFill>
            <a:schemeClr val="bg1">
              <a:lumMod val="85000"/>
            </a:schemeClr>
          </a:solidFill>
        </p:spPr>
        <p:txBody>
          <a:bodyPr/>
          <a:lstStyle/>
          <a:p>
            <a:r>
              <a:rPr lang="en-US"/>
              <a:t>Click icon to add picture</a:t>
            </a:r>
            <a:endParaRPr lang="en-GB"/>
          </a:p>
        </p:txBody>
      </p:sp>
      <p:sp>
        <p:nvSpPr>
          <p:cNvPr id="6" name="Rectangle 5">
            <a:extLst>
              <a:ext uri="{FF2B5EF4-FFF2-40B4-BE49-F238E27FC236}">
                <a16:creationId xmlns:a16="http://schemas.microsoft.com/office/drawing/2014/main" id="{11C85666-16D6-4604-851C-B7A185B1DF28}"/>
              </a:ext>
            </a:extLst>
          </p:cNvPr>
          <p:cNvSpPr/>
          <p:nvPr userDrawn="1"/>
        </p:nvSpPr>
        <p:spPr>
          <a:xfrm>
            <a:off x="7674000" y="6003750"/>
            <a:ext cx="378000" cy="37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solidFill>
                <a:schemeClr val="bg1"/>
              </a:solidFill>
            </a:endParaRPr>
          </a:p>
        </p:txBody>
      </p:sp>
      <p:sp>
        <p:nvSpPr>
          <p:cNvPr id="10" name="Picture Placeholder 4">
            <a:extLst>
              <a:ext uri="{FF2B5EF4-FFF2-40B4-BE49-F238E27FC236}">
                <a16:creationId xmlns:a16="http://schemas.microsoft.com/office/drawing/2014/main" id="{902C68CA-982E-4DE8-82EB-BF63660F9C21}"/>
              </a:ext>
            </a:extLst>
          </p:cNvPr>
          <p:cNvSpPr>
            <a:spLocks noGrp="1"/>
          </p:cNvSpPr>
          <p:nvPr>
            <p:ph type="pic" sz="quarter" idx="13"/>
          </p:nvPr>
        </p:nvSpPr>
        <p:spPr>
          <a:xfrm>
            <a:off x="8052000" y="5067000"/>
            <a:ext cx="1351800" cy="936750"/>
          </a:xfrm>
          <a:solidFill>
            <a:schemeClr val="bg1">
              <a:lumMod val="85000"/>
            </a:schemeClr>
          </a:solidFill>
        </p:spPr>
        <p:txBody>
          <a:bodyPr/>
          <a:lstStyle/>
          <a:p>
            <a:r>
              <a:rPr lang="en-US"/>
              <a:t>Click icon to add picture</a:t>
            </a:r>
            <a:endParaRPr lang="en-GB"/>
          </a:p>
        </p:txBody>
      </p:sp>
      <p:sp>
        <p:nvSpPr>
          <p:cNvPr id="12" name="Footer Placeholder 4">
            <a:extLst>
              <a:ext uri="{FF2B5EF4-FFF2-40B4-BE49-F238E27FC236}">
                <a16:creationId xmlns:a16="http://schemas.microsoft.com/office/drawing/2014/main" id="{4FCC1E2B-BD2B-41AE-8380-2C7169758644}"/>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11" name="Picture 10">
            <a:extLst>
              <a:ext uri="{FF2B5EF4-FFF2-40B4-BE49-F238E27FC236}">
                <a16:creationId xmlns:a16="http://schemas.microsoft.com/office/drawing/2014/main" id="{8D9F459E-CC88-4122-B7DE-9D524D2B311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40"/>
          </a:xfrm>
          <a:prstGeom prst="rect">
            <a:avLst/>
          </a:prstGeom>
        </p:spPr>
      </p:pic>
    </p:spTree>
    <p:extLst>
      <p:ext uri="{BB962C8B-B14F-4D97-AF65-F5344CB8AC3E}">
        <p14:creationId xmlns:p14="http://schemas.microsoft.com/office/powerpoint/2010/main" val="2842787701"/>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Blank White">
    <p:spTree>
      <p:nvGrpSpPr>
        <p:cNvPr id="1" name=""/>
        <p:cNvGrpSpPr/>
        <p:nvPr/>
      </p:nvGrpSpPr>
      <p:grpSpPr>
        <a:xfrm>
          <a:off x="0" y="0"/>
          <a:ext cx="0" cy="0"/>
          <a:chOff x="0" y="0"/>
          <a:chExt cx="0" cy="0"/>
        </a:xfrm>
      </p:grpSpPr>
      <p:sp>
        <p:nvSpPr>
          <p:cNvPr id="2" name="Title 1"/>
          <p:cNvSpPr>
            <a:spLocks noGrp="1"/>
          </p:cNvSpPr>
          <p:nvPr>
            <p:ph type="ctrTitle"/>
          </p:nvPr>
        </p:nvSpPr>
        <p:spPr>
          <a:xfrm>
            <a:off x="377825" y="1228725"/>
            <a:ext cx="4932729" cy="2200275"/>
          </a:xfrm>
        </p:spPr>
        <p:txBody>
          <a:bodyPr anchor="b"/>
          <a:lstStyle>
            <a:lvl1pPr algn="l">
              <a:defRPr sz="4250"/>
            </a:lvl1pPr>
          </a:lstStyle>
          <a:p>
            <a:r>
              <a:rPr lang="en-US"/>
              <a:t>Click to edit Master title style</a:t>
            </a:r>
            <a:endParaRPr lang="en-US" dirty="0"/>
          </a:p>
        </p:txBody>
      </p:sp>
      <p:sp>
        <p:nvSpPr>
          <p:cNvPr id="3" name="Subtitle 2"/>
          <p:cNvSpPr>
            <a:spLocks noGrp="1"/>
          </p:cNvSpPr>
          <p:nvPr>
            <p:ph type="subTitle" idx="1"/>
          </p:nvPr>
        </p:nvSpPr>
        <p:spPr>
          <a:xfrm>
            <a:off x="377825" y="3682800"/>
            <a:ext cx="4932729" cy="2200275"/>
          </a:xfrm>
        </p:spPr>
        <p:txBody>
          <a:bodyPr/>
          <a:lstStyle>
            <a:lvl1pPr marL="0" indent="0" algn="l">
              <a:buNone/>
              <a:defRPr sz="1600">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9" name="Text Placeholder 8">
            <a:extLst>
              <a:ext uri="{FF2B5EF4-FFF2-40B4-BE49-F238E27FC236}">
                <a16:creationId xmlns:a16="http://schemas.microsoft.com/office/drawing/2014/main" id="{859BCDAA-3E86-4330-AE34-33DA3205BC85}"/>
              </a:ext>
            </a:extLst>
          </p:cNvPr>
          <p:cNvSpPr>
            <a:spLocks noGrp="1"/>
          </p:cNvSpPr>
          <p:nvPr>
            <p:ph type="body" sz="quarter" idx="10"/>
          </p:nvPr>
        </p:nvSpPr>
        <p:spPr>
          <a:xfrm>
            <a:off x="377825" y="6174001"/>
            <a:ext cx="3607594" cy="207749"/>
          </a:xfrm>
        </p:spPr>
        <p:txBody>
          <a:bodyPr/>
          <a:lstStyle>
            <a:lvl1pPr>
              <a:defRPr sz="1200"/>
            </a:lvl1pPr>
            <a:lvl2pPr>
              <a:defRPr sz="1200"/>
            </a:lvl2pPr>
            <a:lvl3pPr>
              <a:defRPr sz="1200"/>
            </a:lvl3pPr>
            <a:lvl4pPr>
              <a:defRPr sz="1200"/>
            </a:lvl4pPr>
            <a:lvl5pPr>
              <a:defRPr sz="1200"/>
            </a:lvl5pPr>
          </a:lstStyle>
          <a:p>
            <a:pPr lvl="0"/>
            <a:r>
              <a:rPr lang="en-US"/>
              <a:t>Click to edit Master text styles</a:t>
            </a:r>
          </a:p>
        </p:txBody>
      </p:sp>
      <p:sp>
        <p:nvSpPr>
          <p:cNvPr id="8" name="Footer Placeholder 4">
            <a:extLst>
              <a:ext uri="{FF2B5EF4-FFF2-40B4-BE49-F238E27FC236}">
                <a16:creationId xmlns:a16="http://schemas.microsoft.com/office/drawing/2014/main" id="{8570B4B7-B99F-4E9F-8038-FEAA60799940}"/>
              </a:ext>
            </a:extLst>
          </p:cNvPr>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pic>
        <p:nvPicPr>
          <p:cNvPr id="10" name="Picture 9">
            <a:extLst>
              <a:ext uri="{FF2B5EF4-FFF2-40B4-BE49-F238E27FC236}">
                <a16:creationId xmlns:a16="http://schemas.microsoft.com/office/drawing/2014/main" id="{BD9382DA-B86B-4DD5-91B1-A92E51B126C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377825" y="377825"/>
            <a:ext cx="1630790" cy="516440"/>
          </a:xfrm>
          <a:prstGeom prst="rect">
            <a:avLst/>
          </a:prstGeom>
        </p:spPr>
      </p:pic>
    </p:spTree>
    <p:extLst>
      <p:ext uri="{BB962C8B-B14F-4D97-AF65-F5344CB8AC3E}">
        <p14:creationId xmlns:p14="http://schemas.microsoft.com/office/powerpoint/2010/main" val="87533693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marL="342900" indent="-342900">
              <a:lnSpc>
                <a:spcPct val="100000"/>
              </a:lnSpc>
              <a:spcBef>
                <a:spcPts val="1600"/>
              </a:spcBef>
              <a:spcAft>
                <a:spcPts val="1600"/>
              </a:spcAft>
              <a:buFont typeface="+mj-lt"/>
              <a:buAutoNum type="arabicPeriod"/>
              <a:defRPr sz="1600"/>
            </a:lvl1pPr>
            <a:lvl2pPr marL="342900" indent="-342900">
              <a:lnSpc>
                <a:spcPct val="100000"/>
              </a:lnSpc>
              <a:spcBef>
                <a:spcPts val="1600"/>
              </a:spcBef>
              <a:spcAft>
                <a:spcPts val="1600"/>
              </a:spcAft>
              <a:buFont typeface="+mj-lt"/>
              <a:buAutoNum type="arabicPeriod"/>
              <a:defRPr sz="1600">
                <a:solidFill>
                  <a:schemeClr val="bg1">
                    <a:lumMod val="85000"/>
                  </a:schemeClr>
                </a:solidFill>
              </a:defRPr>
            </a:lvl2pPr>
            <a:lvl3pPr marL="342900" indent="-342900">
              <a:lnSpc>
                <a:spcPct val="100000"/>
              </a:lnSpc>
              <a:spcBef>
                <a:spcPts val="1600"/>
              </a:spcBef>
              <a:spcAft>
                <a:spcPts val="1600"/>
              </a:spcAft>
              <a:buFont typeface="+mj-lt"/>
              <a:buAutoNum type="arabicPeriod"/>
              <a:defRPr sz="1600" b="1">
                <a:solidFill>
                  <a:schemeClr val="accent1"/>
                </a:solidFill>
              </a:defRPr>
            </a:lvl3p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spTree>
    <p:extLst>
      <p:ext uri="{BB962C8B-B14F-4D97-AF65-F5344CB8AC3E}">
        <p14:creationId xmlns:p14="http://schemas.microsoft.com/office/powerpoint/2010/main" val="1186875179"/>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 preserve="1">
  <p:cSld name="Agenda Vertical Line">
    <p:spTree>
      <p:nvGrpSpPr>
        <p:cNvPr id="1" name=""/>
        <p:cNvGrpSpPr/>
        <p:nvPr/>
      </p:nvGrpSpPr>
      <p:grpSpPr>
        <a:xfrm>
          <a:off x="0" y="0"/>
          <a:ext cx="0" cy="0"/>
          <a:chOff x="0" y="0"/>
          <a:chExt cx="0" cy="0"/>
        </a:xfrm>
      </p:grpSpPr>
      <p:sp>
        <p:nvSpPr>
          <p:cNvPr id="2" name="Title 1"/>
          <p:cNvSpPr>
            <a:spLocks noGrp="1"/>
          </p:cNvSpPr>
          <p:nvPr>
            <p:ph type="title"/>
          </p:nvPr>
        </p:nvSpPr>
        <p:spPr>
          <a:xfrm>
            <a:off x="747622" y="1925636"/>
            <a:ext cx="2104845" cy="4456114"/>
          </a:xfrm>
        </p:spPr>
        <p:txBody>
          <a:bodyPr anchor="t"/>
          <a:lstStyle/>
          <a:p>
            <a:r>
              <a:rPr lang="en-US"/>
              <a:t>Click to edit Master title style</a:t>
            </a:r>
            <a:endParaRPr lang="en-US" dirty="0"/>
          </a:p>
        </p:txBody>
      </p:sp>
      <p:sp>
        <p:nvSpPr>
          <p:cNvPr id="3" name="Content Placeholder 2"/>
          <p:cNvSpPr>
            <a:spLocks noGrp="1"/>
          </p:cNvSpPr>
          <p:nvPr>
            <p:ph idx="1"/>
          </p:nvPr>
        </p:nvSpPr>
        <p:spPr>
          <a:xfrm>
            <a:off x="4292599" y="1925636"/>
            <a:ext cx="7521575" cy="4456111"/>
          </a:xfrm>
        </p:spPr>
        <p:txBody>
          <a:bodyPr/>
          <a:lstStyle>
            <a:lvl1pPr marL="342900" indent="-342900">
              <a:lnSpc>
                <a:spcPct val="100000"/>
              </a:lnSpc>
              <a:spcBef>
                <a:spcPts val="1600"/>
              </a:spcBef>
              <a:spcAft>
                <a:spcPts val="1600"/>
              </a:spcAft>
              <a:buFont typeface="+mj-lt"/>
              <a:buAutoNum type="arabicPeriod"/>
              <a:defRPr sz="1600"/>
            </a:lvl1pPr>
            <a:lvl2pPr marL="342900" indent="-342900">
              <a:lnSpc>
                <a:spcPct val="100000"/>
              </a:lnSpc>
              <a:spcBef>
                <a:spcPts val="1600"/>
              </a:spcBef>
              <a:spcAft>
                <a:spcPts val="1600"/>
              </a:spcAft>
              <a:buFont typeface="+mj-lt"/>
              <a:buAutoNum type="arabicPeriod"/>
              <a:defRPr sz="1600">
                <a:solidFill>
                  <a:schemeClr val="bg1">
                    <a:lumMod val="85000"/>
                  </a:schemeClr>
                </a:solidFill>
              </a:defRPr>
            </a:lvl2pPr>
            <a:lvl3pPr marL="342900" indent="-342900">
              <a:lnSpc>
                <a:spcPct val="100000"/>
              </a:lnSpc>
              <a:spcBef>
                <a:spcPts val="1600"/>
              </a:spcBef>
              <a:spcAft>
                <a:spcPts val="1600"/>
              </a:spcAft>
              <a:buFont typeface="+mj-lt"/>
              <a:buAutoNum type="arabicPeriod"/>
              <a:defRPr sz="1600" b="1">
                <a:solidFill>
                  <a:schemeClr val="accent1"/>
                </a:solidFill>
              </a:defRPr>
            </a:lvl3p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p:txBody>
          <a:bodyPr/>
          <a:lstStyle/>
          <a:p>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CC380D-5F44-41E8-971E-CDD19ED6F8E3}" type="slidenum">
              <a:rPr lang="en-GB" smtClean="0"/>
              <a:t>‹#›</a:t>
            </a:fld>
            <a:endParaRPr lang="en-GB"/>
          </a:p>
        </p:txBody>
      </p:sp>
      <p:cxnSp>
        <p:nvCxnSpPr>
          <p:cNvPr id="7" name="Straight Connector 6">
            <a:extLst>
              <a:ext uri="{FF2B5EF4-FFF2-40B4-BE49-F238E27FC236}">
                <a16:creationId xmlns:a16="http://schemas.microsoft.com/office/drawing/2014/main" id="{3C476A1C-450C-4513-925D-8391EFA2E70F}"/>
              </a:ext>
            </a:extLst>
          </p:cNvPr>
          <p:cNvCxnSpPr/>
          <p:nvPr userDrawn="1"/>
        </p:nvCxnSpPr>
        <p:spPr>
          <a:xfrm>
            <a:off x="3051313" y="516835"/>
            <a:ext cx="0" cy="5963340"/>
          </a:xfrm>
          <a:prstGeom prst="line">
            <a:avLst/>
          </a:prstGeom>
          <a:ln w="28575"/>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3715DC45-7C78-44B3-84D6-7FE89549335A}"/>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2092894810"/>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image" Target="../media/image1.png"/><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77825" y="377825"/>
            <a:ext cx="7523163" cy="850107"/>
          </a:xfrm>
          <a:prstGeom prst="rect">
            <a:avLst/>
          </a:prstGeom>
        </p:spPr>
        <p:txBody>
          <a:bodyPr vert="horz" lIns="0" tIns="0" rIns="0" bIns="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377825" y="1925636"/>
            <a:ext cx="11436350" cy="4456111"/>
          </a:xfrm>
          <a:prstGeom prst="rect">
            <a:avLst/>
          </a:prstGeom>
        </p:spPr>
        <p:txBody>
          <a:bodyPr vert="horz" lIns="0" tIns="0" rIns="0" bIns="0" rtlCol="0" anchor="t">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7755" y="6480175"/>
            <a:ext cx="722264" cy="216000"/>
          </a:xfrm>
          <a:prstGeom prst="rect">
            <a:avLst/>
          </a:prstGeom>
        </p:spPr>
        <p:txBody>
          <a:bodyPr vert="horz" lIns="0" tIns="0" rIns="0" bIns="0" rtlCol="0" anchor="ctr">
            <a:noAutofit/>
          </a:bodyPr>
          <a:lstStyle>
            <a:lvl1pPr algn="l">
              <a:defRPr sz="700">
                <a:solidFill>
                  <a:srgbClr val="9EA7B3"/>
                </a:solidFill>
              </a:defRPr>
            </a:lvl1pPr>
          </a:lstStyle>
          <a:p>
            <a:endParaRPr lang="en-GB"/>
          </a:p>
        </p:txBody>
      </p:sp>
      <p:sp>
        <p:nvSpPr>
          <p:cNvPr id="5" name="Footer Placeholder 4"/>
          <p:cNvSpPr>
            <a:spLocks noGrp="1"/>
          </p:cNvSpPr>
          <p:nvPr>
            <p:ph type="ftr" sz="quarter" idx="3"/>
          </p:nvPr>
        </p:nvSpPr>
        <p:spPr>
          <a:xfrm>
            <a:off x="378619" y="6480175"/>
            <a:ext cx="4114844" cy="214158"/>
          </a:xfrm>
          <a:prstGeom prst="rect">
            <a:avLst/>
          </a:prstGeom>
        </p:spPr>
        <p:txBody>
          <a:bodyPr vert="horz" lIns="0" tIns="0" rIns="0" bIns="0" rtlCol="0" anchor="ctr">
            <a:noAutofit/>
          </a:bodyPr>
          <a:lstStyle>
            <a:lvl1pPr algn="l">
              <a:defRPr sz="700" cap="all" baseline="0">
                <a:solidFill>
                  <a:srgbClr val="9EA7B3"/>
                </a:solidFill>
              </a:defRPr>
            </a:lvl1pPr>
          </a:lstStyle>
          <a:p>
            <a:endParaRPr lang="en-GB" dirty="0"/>
          </a:p>
        </p:txBody>
      </p:sp>
      <p:sp>
        <p:nvSpPr>
          <p:cNvPr id="6" name="Slide Number Placeholder 5"/>
          <p:cNvSpPr>
            <a:spLocks noGrp="1"/>
          </p:cNvSpPr>
          <p:nvPr>
            <p:ph type="sldNum" sz="quarter" idx="4"/>
          </p:nvPr>
        </p:nvSpPr>
        <p:spPr>
          <a:xfrm>
            <a:off x="11584744" y="6480175"/>
            <a:ext cx="229431" cy="216000"/>
          </a:xfrm>
          <a:prstGeom prst="rect">
            <a:avLst/>
          </a:prstGeom>
        </p:spPr>
        <p:txBody>
          <a:bodyPr vert="horz" lIns="0" tIns="0" rIns="0" bIns="0" rtlCol="0" anchor="ctr">
            <a:noAutofit/>
          </a:bodyPr>
          <a:lstStyle>
            <a:lvl1pPr algn="r">
              <a:defRPr sz="700">
                <a:solidFill>
                  <a:srgbClr val="9EA7B3"/>
                </a:solidFill>
              </a:defRPr>
            </a:lvl1pPr>
          </a:lstStyle>
          <a:p>
            <a:fld id="{29CC380D-5F44-41E8-971E-CDD19ED6F8E3}" type="slidenum">
              <a:rPr lang="en-GB" smtClean="0"/>
              <a:pPr/>
              <a:t>‹#›</a:t>
            </a:fld>
            <a:endParaRPr lang="en-GB"/>
          </a:p>
        </p:txBody>
      </p:sp>
      <p:cxnSp>
        <p:nvCxnSpPr>
          <p:cNvPr id="8" name="Straight Connector 7">
            <a:extLst>
              <a:ext uri="{FF2B5EF4-FFF2-40B4-BE49-F238E27FC236}">
                <a16:creationId xmlns:a16="http://schemas.microsoft.com/office/drawing/2014/main" id="{EA4A57FA-CBE0-4527-848B-CD3B986A4345}"/>
              </a:ext>
            </a:extLst>
          </p:cNvPr>
          <p:cNvCxnSpPr/>
          <p:nvPr userDrawn="1"/>
        </p:nvCxnSpPr>
        <p:spPr>
          <a:xfrm>
            <a:off x="377825" y="1227932"/>
            <a:ext cx="11436350" cy="0"/>
          </a:xfrm>
          <a:prstGeom prst="line">
            <a:avLst/>
          </a:prstGeom>
          <a:ln w="317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CD66206D-F5D5-4F9C-AAB1-32FBC26BE269}"/>
              </a:ext>
            </a:extLst>
          </p:cNvPr>
          <p:cNvPicPr>
            <a:picLocks noChangeAspect="1"/>
          </p:cNvPicPr>
          <p:nvPr userDrawn="1"/>
        </p:nvPicPr>
        <p:blipFill>
          <a:blip r:embed="rId57" cstate="print">
            <a:extLst>
              <a:ext uri="{28A0092B-C50C-407E-A947-70E740481C1C}">
                <a14:useLocalDpi xmlns:a14="http://schemas.microsoft.com/office/drawing/2010/main"/>
              </a:ext>
            </a:extLst>
          </a:blip>
          <a:srcRect/>
          <a:stretch/>
        </p:blipFill>
        <p:spPr>
          <a:xfrm>
            <a:off x="10821600" y="6478419"/>
            <a:ext cx="581849" cy="217577"/>
          </a:xfrm>
          <a:prstGeom prst="rect">
            <a:avLst/>
          </a:prstGeom>
        </p:spPr>
      </p:pic>
    </p:spTree>
    <p:extLst>
      <p:ext uri="{BB962C8B-B14F-4D97-AF65-F5344CB8AC3E}">
        <p14:creationId xmlns:p14="http://schemas.microsoft.com/office/powerpoint/2010/main" val="5540495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84" r:id="rId3"/>
    <p:sldLayoutId id="2147483685" r:id="rId4"/>
    <p:sldLayoutId id="2147483686" r:id="rId5"/>
    <p:sldLayoutId id="2147483687" r:id="rId6"/>
    <p:sldLayoutId id="2147483688" r:id="rId7"/>
    <p:sldLayoutId id="2147483722" r:id="rId8"/>
    <p:sldLayoutId id="2147483723" r:id="rId9"/>
    <p:sldLayoutId id="2147483676" r:id="rId10"/>
    <p:sldLayoutId id="2147483721" r:id="rId11"/>
    <p:sldLayoutId id="2147483724" r:id="rId12"/>
    <p:sldLayoutId id="2147483710" r:id="rId13"/>
    <p:sldLayoutId id="2147483709" r:id="rId14"/>
    <p:sldLayoutId id="2147483691" r:id="rId15"/>
    <p:sldLayoutId id="2147483725" r:id="rId16"/>
    <p:sldLayoutId id="2147483726" r:id="rId17"/>
    <p:sldLayoutId id="2147483701" r:id="rId18"/>
    <p:sldLayoutId id="2147483702" r:id="rId19"/>
    <p:sldLayoutId id="2147483727" r:id="rId20"/>
    <p:sldLayoutId id="2147483728" r:id="rId21"/>
    <p:sldLayoutId id="2147483729" r:id="rId22"/>
    <p:sldLayoutId id="2147483730" r:id="rId23"/>
    <p:sldLayoutId id="2147483731" r:id="rId24"/>
    <p:sldLayoutId id="2147483700" r:id="rId25"/>
    <p:sldLayoutId id="2147483705" r:id="rId26"/>
    <p:sldLayoutId id="2147483704" r:id="rId27"/>
    <p:sldLayoutId id="2147483706" r:id="rId28"/>
    <p:sldLayoutId id="2147483707" r:id="rId29"/>
    <p:sldLayoutId id="2147483703" r:id="rId30"/>
    <p:sldLayoutId id="2147483696" r:id="rId31"/>
    <p:sldLayoutId id="2147483695" r:id="rId32"/>
    <p:sldLayoutId id="2147483697" r:id="rId33"/>
    <p:sldLayoutId id="2147483675" r:id="rId34"/>
    <p:sldLayoutId id="2147483692" r:id="rId35"/>
    <p:sldLayoutId id="2147483693" r:id="rId36"/>
    <p:sldLayoutId id="2147483698" r:id="rId37"/>
    <p:sldLayoutId id="2147483699" r:id="rId38"/>
    <p:sldLayoutId id="2147483689" r:id="rId39"/>
    <p:sldLayoutId id="2147483690" r:id="rId40"/>
    <p:sldLayoutId id="2147483711" r:id="rId41"/>
    <p:sldLayoutId id="2147483715" r:id="rId42"/>
    <p:sldLayoutId id="2147483712" r:id="rId43"/>
    <p:sldLayoutId id="2147483713" r:id="rId44"/>
    <p:sldLayoutId id="2147483714" r:id="rId45"/>
    <p:sldLayoutId id="2147483718" r:id="rId46"/>
    <p:sldLayoutId id="2147483716" r:id="rId47"/>
    <p:sldLayoutId id="2147483717" r:id="rId48"/>
    <p:sldLayoutId id="2147483720" r:id="rId49"/>
    <p:sldLayoutId id="2147483719" r:id="rId50"/>
    <p:sldLayoutId id="2147483678" r:id="rId51"/>
    <p:sldLayoutId id="2147483679" r:id="rId52"/>
    <p:sldLayoutId id="2147483732" r:id="rId53"/>
    <p:sldLayoutId id="2147483733" r:id="rId54"/>
    <p:sldLayoutId id="2147483734" r:id="rId55"/>
  </p:sldLayoutIdLst>
  <p:transition>
    <p:fade/>
  </p:transition>
  <p:hf hdr="0" ftr="0" dt="0"/>
  <p:txStyles>
    <p:titleStyle>
      <a:lvl1pPr algn="l" defTabSz="914400" rtl="0" eaLnBrk="1" latinLnBrk="0" hangingPunct="1">
        <a:lnSpc>
          <a:spcPct val="90000"/>
        </a:lnSpc>
        <a:spcBef>
          <a:spcPct val="0"/>
        </a:spcBef>
        <a:buNone/>
        <a:defRPr sz="2750" kern="1200">
          <a:solidFill>
            <a:schemeClr val="accent4"/>
          </a:solidFill>
          <a:latin typeface="+mj-lt"/>
          <a:ea typeface="+mj-ea"/>
          <a:cs typeface="+mj-cs"/>
        </a:defRPr>
      </a:lvl1pPr>
    </p:titleStyle>
    <p:bodyStyle>
      <a:lvl1pPr marL="0" indent="0" algn="l" defTabSz="914400" rtl="0" eaLnBrk="1" latinLnBrk="0" hangingPunct="1">
        <a:lnSpc>
          <a:spcPct val="100000"/>
        </a:lnSpc>
        <a:spcBef>
          <a:spcPts val="0"/>
        </a:spcBef>
        <a:spcAft>
          <a:spcPts val="1600"/>
        </a:spcAft>
        <a:buFont typeface="Arial" panose="020B0604020202020204" pitchFamily="34" charset="0"/>
        <a:buNone/>
        <a:defRPr sz="1200" b="0" kern="1200">
          <a:solidFill>
            <a:schemeClr val="accent4"/>
          </a:solidFill>
          <a:latin typeface="+mn-lt"/>
          <a:ea typeface="+mn-ea"/>
          <a:cs typeface="+mn-cs"/>
        </a:defRPr>
      </a:lvl1pPr>
      <a:lvl2pPr marL="108000" indent="-108000" algn="l" defTabSz="914400" rtl="0" eaLnBrk="1" latinLnBrk="0" hangingPunct="1">
        <a:lnSpc>
          <a:spcPct val="100000"/>
        </a:lnSpc>
        <a:spcBef>
          <a:spcPts val="0"/>
        </a:spcBef>
        <a:spcAft>
          <a:spcPts val="1600"/>
        </a:spcAft>
        <a:buFont typeface="Arial" panose="020B0604020202020204" pitchFamily="34" charset="0"/>
        <a:buChar char="•"/>
        <a:defRPr sz="1200" b="0" kern="1200">
          <a:solidFill>
            <a:schemeClr val="accent4"/>
          </a:solidFill>
          <a:latin typeface="+mn-lt"/>
          <a:ea typeface="+mn-ea"/>
          <a:cs typeface="+mn-cs"/>
        </a:defRPr>
      </a:lvl2pPr>
      <a:lvl3pPr marL="216000" indent="-108000" algn="l" defTabSz="914400" rtl="0" eaLnBrk="1" latinLnBrk="0" hangingPunct="1">
        <a:lnSpc>
          <a:spcPct val="100000"/>
        </a:lnSpc>
        <a:spcBef>
          <a:spcPts val="0"/>
        </a:spcBef>
        <a:spcAft>
          <a:spcPts val="1600"/>
        </a:spcAft>
        <a:buFont typeface="Arial" panose="020B0604020202020204" pitchFamily="34" charset="0"/>
        <a:buChar char="•"/>
        <a:defRPr sz="1200" b="0" kern="1200">
          <a:solidFill>
            <a:schemeClr val="accent4"/>
          </a:solidFill>
          <a:latin typeface="+mn-lt"/>
          <a:ea typeface="+mn-ea"/>
          <a:cs typeface="+mn-cs"/>
        </a:defRPr>
      </a:lvl3pPr>
      <a:lvl4pPr marL="324000" indent="-108000" algn="l" defTabSz="914400" rtl="0" eaLnBrk="1" latinLnBrk="0" hangingPunct="1">
        <a:lnSpc>
          <a:spcPct val="100000"/>
        </a:lnSpc>
        <a:spcBef>
          <a:spcPts val="0"/>
        </a:spcBef>
        <a:spcAft>
          <a:spcPts val="1600"/>
        </a:spcAft>
        <a:buFont typeface="Arial" panose="020B0604020202020204" pitchFamily="34" charset="0"/>
        <a:buChar char="•"/>
        <a:defRPr sz="1200" b="0" kern="1200">
          <a:solidFill>
            <a:schemeClr val="accent4"/>
          </a:solidFill>
          <a:latin typeface="+mn-lt"/>
          <a:ea typeface="+mn-ea"/>
          <a:cs typeface="+mn-cs"/>
        </a:defRPr>
      </a:lvl4pPr>
      <a:lvl5pPr marL="432000" indent="-108000" algn="l" defTabSz="914400" rtl="0" eaLnBrk="1" latinLnBrk="0" hangingPunct="1">
        <a:lnSpc>
          <a:spcPct val="100000"/>
        </a:lnSpc>
        <a:spcBef>
          <a:spcPts val="0"/>
        </a:spcBef>
        <a:spcAft>
          <a:spcPts val="1600"/>
        </a:spcAft>
        <a:buFont typeface="Arial" panose="020B0604020202020204" pitchFamily="34" charset="0"/>
        <a:buChar char="•"/>
        <a:defRPr sz="1200" b="0" kern="1200">
          <a:solidFill>
            <a:schemeClr val="accent4"/>
          </a:solidFill>
          <a:latin typeface="+mn-lt"/>
          <a:ea typeface="+mn-ea"/>
          <a:cs typeface="+mn-cs"/>
        </a:defRPr>
      </a:lvl5pPr>
      <a:lvl6pPr marL="0" indent="0" algn="l" defTabSz="914400" rtl="0" eaLnBrk="1" latinLnBrk="0" hangingPunct="1">
        <a:lnSpc>
          <a:spcPct val="100000"/>
        </a:lnSpc>
        <a:spcBef>
          <a:spcPts val="0"/>
        </a:spcBef>
        <a:spcAft>
          <a:spcPts val="0"/>
        </a:spcAft>
        <a:buFont typeface="Arial" panose="020B0604020202020204" pitchFamily="34" charset="0"/>
        <a:buNone/>
        <a:defRPr sz="1600" kern="1200">
          <a:solidFill>
            <a:schemeClr val="accent4"/>
          </a:solidFill>
          <a:latin typeface="+mn-lt"/>
          <a:ea typeface="+mn-ea"/>
          <a:cs typeface="+mn-cs"/>
        </a:defRPr>
      </a:lvl6pPr>
      <a:lvl7pPr marL="0" indent="0" algn="l" defTabSz="914400" rtl="0" eaLnBrk="1" latinLnBrk="0" hangingPunct="1">
        <a:lnSpc>
          <a:spcPct val="100000"/>
        </a:lnSpc>
        <a:spcBef>
          <a:spcPts val="0"/>
        </a:spcBef>
        <a:spcAft>
          <a:spcPts val="3400"/>
        </a:spcAft>
        <a:buFont typeface="Arial" panose="020B0604020202020204" pitchFamily="34" charset="0"/>
        <a:buNone/>
        <a:defRPr sz="1200" b="1" kern="1200">
          <a:solidFill>
            <a:schemeClr val="accent1"/>
          </a:solidFill>
          <a:latin typeface="+mn-lt"/>
          <a:ea typeface="+mn-ea"/>
          <a:cs typeface="+mn-cs"/>
        </a:defRPr>
      </a:lvl7pPr>
      <a:lvl8pPr marL="0" indent="0" algn="l" defTabSz="914400" rtl="0" eaLnBrk="1" latinLnBrk="0" hangingPunct="1">
        <a:lnSpc>
          <a:spcPct val="100000"/>
        </a:lnSpc>
        <a:spcBef>
          <a:spcPts val="0"/>
        </a:spcBef>
        <a:spcAft>
          <a:spcPts val="1600"/>
        </a:spcAft>
        <a:buFont typeface="Arial" panose="020B0604020202020204" pitchFamily="34" charset="0"/>
        <a:buNone/>
        <a:defRPr sz="3000" kern="1200">
          <a:solidFill>
            <a:schemeClr val="accent1"/>
          </a:solidFill>
          <a:latin typeface="+mj-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38" userDrawn="1">
          <p15:clr>
            <a:srgbClr val="F26B43"/>
          </p15:clr>
        </p15:guide>
        <p15:guide id="4" pos="2511" userDrawn="1">
          <p15:clr>
            <a:srgbClr val="F26B43"/>
          </p15:clr>
        </p15:guide>
        <p15:guide id="5" pos="2704" userDrawn="1">
          <p15:clr>
            <a:srgbClr val="F26B43"/>
          </p15:clr>
        </p15:guide>
        <p15:guide id="6" pos="4977" userDrawn="1">
          <p15:clr>
            <a:srgbClr val="F26B43"/>
          </p15:clr>
        </p15:guide>
        <p15:guide id="7" pos="5169" userDrawn="1">
          <p15:clr>
            <a:srgbClr val="F26B43"/>
          </p15:clr>
        </p15:guide>
        <p15:guide id="8" pos="7442" userDrawn="1">
          <p15:clr>
            <a:srgbClr val="F26B43"/>
          </p15:clr>
        </p15:guide>
        <p15:guide id="9" orient="horz" pos="238" userDrawn="1">
          <p15:clr>
            <a:srgbClr val="F26B43"/>
          </p15:clr>
        </p15:guide>
        <p15:guide id="10" orient="horz" pos="4020" userDrawn="1">
          <p15:clr>
            <a:srgbClr val="F26B43"/>
          </p15:clr>
        </p15:guide>
        <p15:guide id="11" orient="horz" pos="1751" userDrawn="1">
          <p15:clr>
            <a:srgbClr val="F26B43"/>
          </p15:clr>
        </p15:guide>
        <p15:guide id="12" orient="horz" pos="1213" userDrawn="1">
          <p15:clr>
            <a:srgbClr val="F26B43"/>
          </p15:clr>
        </p15:guide>
        <p15:guide id="13" orient="horz" pos="77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jpeg"/><Relationship Id="rId4" Type="http://schemas.openxmlformats.org/officeDocument/2006/relationships/image" Target="../media/image1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6.xml"/><Relationship Id="rId1" Type="http://schemas.openxmlformats.org/officeDocument/2006/relationships/tags" Target="../tags/tag1.xml"/><Relationship Id="rId5" Type="http://schemas.openxmlformats.org/officeDocument/2006/relationships/image" Target="../media/image15.png"/><Relationship Id="rId4" Type="http://schemas.openxmlformats.org/officeDocument/2006/relationships/image" Target="../media/image14.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6.xml"/><Relationship Id="rId1" Type="http://schemas.openxmlformats.org/officeDocument/2006/relationships/tags" Target="../tags/tag2.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doi.org/10.1093/jacamr/dlab111"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46.xml"/><Relationship Id="rId5" Type="http://schemas.openxmlformats.org/officeDocument/2006/relationships/image" Target="../media/image13.jpe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5A490D-8D17-414E-B881-9623CBCC1E2F}"/>
              </a:ext>
            </a:extLst>
          </p:cNvPr>
          <p:cNvSpPr>
            <a:spLocks noGrp="1"/>
          </p:cNvSpPr>
          <p:nvPr>
            <p:ph type="ctrTitle"/>
          </p:nvPr>
        </p:nvSpPr>
        <p:spPr>
          <a:xfrm>
            <a:off x="377824" y="1228725"/>
            <a:ext cx="9103059" cy="2200275"/>
          </a:xfrm>
        </p:spPr>
        <p:txBody>
          <a:bodyPr/>
          <a:lstStyle/>
          <a:p>
            <a:pPr>
              <a:spcAft>
                <a:spcPts val="600"/>
              </a:spcAft>
            </a:pPr>
            <a:r>
              <a:rPr lang="en-US" sz="4400" b="1" dirty="0"/>
              <a:t>An Introduction to the MicroGuide™2 Study for Prospective Study Sites</a:t>
            </a:r>
          </a:p>
        </p:txBody>
      </p:sp>
      <p:sp>
        <p:nvSpPr>
          <p:cNvPr id="3" name="Subtitle 2">
            <a:extLst>
              <a:ext uri="{FF2B5EF4-FFF2-40B4-BE49-F238E27FC236}">
                <a16:creationId xmlns:a16="http://schemas.microsoft.com/office/drawing/2014/main" id="{67F4444B-7CDE-48F3-9561-7393B9E31BFA}"/>
              </a:ext>
            </a:extLst>
          </p:cNvPr>
          <p:cNvSpPr>
            <a:spLocks noGrp="1"/>
          </p:cNvSpPr>
          <p:nvPr>
            <p:ph type="subTitle" idx="1"/>
          </p:nvPr>
        </p:nvSpPr>
        <p:spPr>
          <a:xfrm>
            <a:off x="377825" y="3682800"/>
            <a:ext cx="8252828" cy="2200275"/>
          </a:xfrm>
        </p:spPr>
        <p:txBody>
          <a:bodyPr/>
          <a:lstStyle/>
          <a:p>
            <a:pPr>
              <a:lnSpc>
                <a:spcPct val="90000"/>
              </a:lnSpc>
              <a:spcAft>
                <a:spcPts val="600"/>
              </a:spcAft>
            </a:pPr>
            <a:r>
              <a:rPr lang="en-US" sz="1800" dirty="0"/>
              <a:t>A </a:t>
            </a:r>
            <a:r>
              <a:rPr lang="en-GB" sz="1800" dirty="0"/>
              <a:t>randomised</a:t>
            </a:r>
            <a:r>
              <a:rPr lang="en-US" sz="1800" dirty="0"/>
              <a:t> controlled trial of the impact of MicroGuide™2 </a:t>
            </a:r>
            <a:r>
              <a:rPr lang="en-US" sz="1800" dirty="0" err="1"/>
              <a:t>computerised</a:t>
            </a:r>
            <a:r>
              <a:rPr lang="en-US" sz="1800" dirty="0"/>
              <a:t> decision support modules on antimicrobial prescribing behaviors and clinical outcomes.</a:t>
            </a:r>
          </a:p>
          <a:p>
            <a:pPr>
              <a:lnSpc>
                <a:spcPct val="90000"/>
              </a:lnSpc>
              <a:spcAft>
                <a:spcPts val="600"/>
              </a:spcAft>
            </a:pPr>
            <a:endParaRPr lang="en-US" dirty="0"/>
          </a:p>
          <a:p>
            <a:pPr>
              <a:lnSpc>
                <a:spcPct val="90000"/>
              </a:lnSpc>
              <a:spcAft>
                <a:spcPts val="600"/>
              </a:spcAft>
            </a:pPr>
            <a:r>
              <a:rPr lang="en-US" dirty="0"/>
              <a:t>Version 1.0 │ August 2021</a:t>
            </a:r>
          </a:p>
        </p:txBody>
      </p:sp>
      <p:sp>
        <p:nvSpPr>
          <p:cNvPr id="6" name="Text Placeholder 5">
            <a:extLst>
              <a:ext uri="{FF2B5EF4-FFF2-40B4-BE49-F238E27FC236}">
                <a16:creationId xmlns:a16="http://schemas.microsoft.com/office/drawing/2014/main" id="{FFEE9CE4-2784-430A-BD24-6183B6C13026}"/>
              </a:ext>
            </a:extLst>
          </p:cNvPr>
          <p:cNvSpPr>
            <a:spLocks noGrp="1"/>
          </p:cNvSpPr>
          <p:nvPr>
            <p:ph type="body" sz="quarter" idx="10"/>
          </p:nvPr>
        </p:nvSpPr>
        <p:spPr/>
        <p:txBody>
          <a:bodyPr/>
          <a:lstStyle/>
          <a:p>
            <a:r>
              <a:rPr lang="en-GB" dirty="0"/>
              <a:t>MSD 2021</a:t>
            </a:r>
          </a:p>
        </p:txBody>
      </p:sp>
      <p:pic>
        <p:nvPicPr>
          <p:cNvPr id="5" name="Picture 4" descr="Welcome">
            <a:extLst>
              <a:ext uri="{FF2B5EF4-FFF2-40B4-BE49-F238E27FC236}">
                <a16:creationId xmlns:a16="http://schemas.microsoft.com/office/drawing/2014/main" id="{FE4AB0B5-06FF-46E5-A24F-583AE3C64C48}"/>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3127350" y="151624"/>
            <a:ext cx="1988936" cy="870494"/>
          </a:xfrm>
          <a:prstGeom prst="rect">
            <a:avLst/>
          </a:prstGeom>
          <a:noFill/>
        </p:spPr>
      </p:pic>
      <p:pic>
        <p:nvPicPr>
          <p:cNvPr id="7" name="Picture 6" descr="Global top 100 university | University of Southampton">
            <a:extLst>
              <a:ext uri="{FF2B5EF4-FFF2-40B4-BE49-F238E27FC236}">
                <a16:creationId xmlns:a16="http://schemas.microsoft.com/office/drawing/2014/main" id="{5BBE2E29-0A17-49AA-A760-3CD2D9FE8038}"/>
              </a:ext>
            </a:extLst>
          </p:cNvPr>
          <p:cNvPicPr/>
          <p:nvPr/>
        </p:nvPicPr>
        <p:blipFill rotWithShape="1">
          <a:blip r:embed="rId4" cstate="print">
            <a:extLst>
              <a:ext uri="{28A0092B-C50C-407E-A947-70E740481C1C}">
                <a14:useLocalDpi xmlns:a14="http://schemas.microsoft.com/office/drawing/2010/main" val="0"/>
              </a:ext>
            </a:extLst>
          </a:blip>
          <a:srcRect t="37874"/>
          <a:stretch/>
        </p:blipFill>
        <p:spPr bwMode="auto">
          <a:xfrm>
            <a:off x="6437691" y="285626"/>
            <a:ext cx="1988936" cy="611180"/>
          </a:xfrm>
          <a:prstGeom prst="rect">
            <a:avLst/>
          </a:prstGeom>
          <a:noFill/>
          <a:extLst>
            <a:ext uri="{53640926-AAD7-44D8-BBD7-CCE9431645EC}">
              <a14:shadowObscured xmlns:a14="http://schemas.microsoft.com/office/drawing/2010/main"/>
            </a:ext>
          </a:extLst>
        </p:spPr>
      </p:pic>
      <p:pic>
        <p:nvPicPr>
          <p:cNvPr id="8" name="Picture 7" descr="University of Portsmouth | Achieve Your Goals With Us">
            <a:extLst>
              <a:ext uri="{FF2B5EF4-FFF2-40B4-BE49-F238E27FC236}">
                <a16:creationId xmlns:a16="http://schemas.microsoft.com/office/drawing/2014/main" id="{3F5DEBEE-997A-4341-8D1C-36CD9408E4D2}"/>
              </a:ext>
            </a:extLst>
          </p:cNvPr>
          <p:cNvPicPr/>
          <p:nvPr/>
        </p:nvPicPr>
        <p:blipFill rotWithShape="1">
          <a:blip r:embed="rId5" cstate="print">
            <a:extLst>
              <a:ext uri="{28A0092B-C50C-407E-A947-70E740481C1C}">
                <a14:useLocalDpi xmlns:a14="http://schemas.microsoft.com/office/drawing/2010/main" val="0"/>
              </a:ext>
            </a:extLst>
          </a:blip>
          <a:srcRect t="15947" r="3488" b="16279"/>
          <a:stretch/>
        </p:blipFill>
        <p:spPr bwMode="auto">
          <a:xfrm>
            <a:off x="9748032" y="258048"/>
            <a:ext cx="1988936" cy="657645"/>
          </a:xfrm>
          <a:prstGeom prst="rect">
            <a:avLst/>
          </a:prstGeom>
          <a:noFill/>
          <a:extLst>
            <a:ext uri="{53640926-AAD7-44D8-BBD7-CCE9431645EC}">
              <a14:shadowObscured xmlns:a14="http://schemas.microsoft.com/office/drawing/2010/main"/>
            </a:ext>
          </a:extLst>
        </p:spPr>
      </p:pic>
    </p:spTree>
    <p:extLst>
      <p:ext uri="{BB962C8B-B14F-4D97-AF65-F5344CB8AC3E}">
        <p14:creationId xmlns:p14="http://schemas.microsoft.com/office/powerpoint/2010/main" val="343631434"/>
      </p:ext>
    </p:extLst>
  </p:cSld>
  <p:clrMapOvr>
    <a:masterClrMapping/>
  </p:clrMapOvr>
  <p:transition advTm="62662">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DAD856-B8E3-4517-A63A-44AF4330450E}"/>
              </a:ext>
            </a:extLst>
          </p:cNvPr>
          <p:cNvSpPr>
            <a:spLocks noGrp="1"/>
          </p:cNvSpPr>
          <p:nvPr>
            <p:ph type="title"/>
          </p:nvPr>
        </p:nvSpPr>
        <p:spPr/>
        <p:txBody>
          <a:bodyPr/>
          <a:lstStyle/>
          <a:p>
            <a:r>
              <a:rPr lang="en-GB" dirty="0"/>
              <a:t>Case Study 1: Cellulitis </a:t>
            </a:r>
          </a:p>
        </p:txBody>
      </p:sp>
      <p:sp>
        <p:nvSpPr>
          <p:cNvPr id="5" name="Content Placeholder 4">
            <a:extLst>
              <a:ext uri="{FF2B5EF4-FFF2-40B4-BE49-F238E27FC236}">
                <a16:creationId xmlns:a16="http://schemas.microsoft.com/office/drawing/2014/main" id="{47641B10-CBB4-4C25-A9C1-21A273F8ED7C}"/>
              </a:ext>
            </a:extLst>
          </p:cNvPr>
          <p:cNvSpPr>
            <a:spLocks noGrp="1"/>
          </p:cNvSpPr>
          <p:nvPr>
            <p:ph idx="1"/>
          </p:nvPr>
        </p:nvSpPr>
        <p:spPr/>
        <p:txBody>
          <a:bodyPr>
            <a:normAutofit/>
          </a:bodyPr>
          <a:lstStyle/>
          <a:p>
            <a:r>
              <a:rPr lang="en-GB" sz="2000" dirty="0"/>
              <a:t>A 25 year old female is referred for an acute headache, loss of vision, fever and swelling of the face after she sustained injury 4 weeks before.</a:t>
            </a:r>
          </a:p>
          <a:p>
            <a:r>
              <a:rPr lang="en-GB" sz="2000" dirty="0"/>
              <a:t>On admission, the doctor noticed an obvious swelling and a small wound on the right side of the face, mild proptosis (bulging of the eye), paralysis of the eye muscle and conjunctivitis.</a:t>
            </a:r>
          </a:p>
          <a:p>
            <a:r>
              <a:rPr lang="en-GB" sz="2000" dirty="0"/>
              <a:t>Following a review by an ophthalmologist the patient is diagnosed with orbital and facial cellulitis.</a:t>
            </a:r>
          </a:p>
          <a:p>
            <a:r>
              <a:rPr lang="en-GB" sz="2000" dirty="0"/>
              <a:t>The patient has a history of IV drug use and multiple hospital admissions.</a:t>
            </a:r>
          </a:p>
          <a:p>
            <a:r>
              <a:rPr lang="en-GB" sz="2000" dirty="0"/>
              <a:t>Her human chorionic gonadotropin (HCG) pregnancy test is negative.</a:t>
            </a:r>
          </a:p>
          <a:p>
            <a:r>
              <a:rPr lang="en-GB" sz="2000" dirty="0"/>
              <a:t>She takes citalopram 10mg daily, and has no known drug allergies.</a:t>
            </a:r>
          </a:p>
        </p:txBody>
      </p:sp>
      <p:sp>
        <p:nvSpPr>
          <p:cNvPr id="2" name="Footer Placeholder 1">
            <a:extLst>
              <a:ext uri="{FF2B5EF4-FFF2-40B4-BE49-F238E27FC236}">
                <a16:creationId xmlns:a16="http://schemas.microsoft.com/office/drawing/2014/main" id="{A704A65C-3FF2-4DAF-8029-31AC66501AE6}"/>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3543427539"/>
      </p:ext>
    </p:extLst>
  </p:cSld>
  <p:clrMapOvr>
    <a:masterClrMapping/>
  </p:clrMapOvr>
  <p:transition advTm="92646">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08A0D-CE17-429E-AF31-1058F9C05243}"/>
              </a:ext>
            </a:extLst>
          </p:cNvPr>
          <p:cNvSpPr>
            <a:spLocks noGrp="1"/>
          </p:cNvSpPr>
          <p:nvPr>
            <p:ph type="title"/>
          </p:nvPr>
        </p:nvSpPr>
        <p:spPr>
          <a:xfrm>
            <a:off x="377825" y="377825"/>
            <a:ext cx="7523163" cy="850107"/>
          </a:xfrm>
        </p:spPr>
        <p:txBody>
          <a:bodyPr anchor="ctr">
            <a:normAutofit/>
          </a:bodyPr>
          <a:lstStyle/>
          <a:p>
            <a:r>
              <a:rPr lang="en-GB" dirty="0"/>
              <a:t>Case Study 1: Recommended Treatment Regimen</a:t>
            </a:r>
          </a:p>
        </p:txBody>
      </p:sp>
      <p:sp>
        <p:nvSpPr>
          <p:cNvPr id="12" name="Slide Number Placeholder 2">
            <a:extLst>
              <a:ext uri="{FF2B5EF4-FFF2-40B4-BE49-F238E27FC236}">
                <a16:creationId xmlns:a16="http://schemas.microsoft.com/office/drawing/2014/main" id="{203391EA-BFE4-41AF-8547-9E985442B727}"/>
              </a:ext>
            </a:extLst>
          </p:cNvPr>
          <p:cNvSpPr>
            <a:spLocks noGrp="1"/>
          </p:cNvSpPr>
          <p:nvPr>
            <p:ph type="sldNum" sz="quarter" idx="12"/>
          </p:nvPr>
        </p:nvSpPr>
        <p:spPr>
          <a:xfrm>
            <a:off x="11584744" y="6480175"/>
            <a:ext cx="229431" cy="216000"/>
          </a:xfrm>
        </p:spPr>
        <p:txBody>
          <a:bodyPr/>
          <a:lstStyle/>
          <a:p>
            <a:pPr>
              <a:spcAft>
                <a:spcPts val="600"/>
              </a:spcAft>
            </a:pPr>
            <a:fld id="{29CC380D-5F44-41E8-971E-CDD19ED6F8E3}" type="slidenum">
              <a:rPr lang="en-GB" smtClean="0"/>
              <a:pPr>
                <a:spcAft>
                  <a:spcPts val="600"/>
                </a:spcAft>
              </a:pPr>
              <a:t>11</a:t>
            </a:fld>
            <a:endParaRPr lang="en-GB"/>
          </a:p>
        </p:txBody>
      </p:sp>
      <p:sp>
        <p:nvSpPr>
          <p:cNvPr id="14" name="Text Placeholder 3">
            <a:extLst>
              <a:ext uri="{FF2B5EF4-FFF2-40B4-BE49-F238E27FC236}">
                <a16:creationId xmlns:a16="http://schemas.microsoft.com/office/drawing/2014/main" id="{22071A10-2229-4847-BA8D-4B9967EA90F4}"/>
              </a:ext>
            </a:extLst>
          </p:cNvPr>
          <p:cNvSpPr>
            <a:spLocks noGrp="1"/>
          </p:cNvSpPr>
          <p:nvPr>
            <p:ph type="body" sz="quarter" idx="16"/>
          </p:nvPr>
        </p:nvSpPr>
        <p:spPr>
          <a:xfrm>
            <a:off x="377826" y="1714010"/>
            <a:ext cx="3514288" cy="694800"/>
          </a:xfrm>
        </p:spPr>
        <p:txBody>
          <a:bodyPr/>
          <a:lstStyle/>
          <a:p>
            <a:pPr algn="ctr"/>
            <a:r>
              <a:rPr lang="en-US" dirty="0"/>
              <a:t>Select the ‘cellulitis’ DSM</a:t>
            </a:r>
          </a:p>
        </p:txBody>
      </p:sp>
      <p:sp>
        <p:nvSpPr>
          <p:cNvPr id="18" name="Text Placeholder 5">
            <a:extLst>
              <a:ext uri="{FF2B5EF4-FFF2-40B4-BE49-F238E27FC236}">
                <a16:creationId xmlns:a16="http://schemas.microsoft.com/office/drawing/2014/main" id="{D8EDC5E0-E0FC-4128-861E-2320C44B6BA3}"/>
              </a:ext>
            </a:extLst>
          </p:cNvPr>
          <p:cNvSpPr>
            <a:spLocks noGrp="1"/>
          </p:cNvSpPr>
          <p:nvPr>
            <p:ph type="body" sz="quarter" idx="18"/>
          </p:nvPr>
        </p:nvSpPr>
        <p:spPr>
          <a:xfrm>
            <a:off x="8299886" y="1689137"/>
            <a:ext cx="3577880" cy="694800"/>
          </a:xfrm>
        </p:spPr>
        <p:txBody>
          <a:bodyPr/>
          <a:lstStyle/>
          <a:p>
            <a:pPr algn="ctr"/>
            <a:r>
              <a:rPr lang="en-US" dirty="0"/>
              <a:t>Identify the antibiotic and regimen, depending on oral-route status</a:t>
            </a:r>
          </a:p>
        </p:txBody>
      </p:sp>
      <p:sp>
        <p:nvSpPr>
          <p:cNvPr id="4" name="Footer Placeholder 3">
            <a:extLst>
              <a:ext uri="{FF2B5EF4-FFF2-40B4-BE49-F238E27FC236}">
                <a16:creationId xmlns:a16="http://schemas.microsoft.com/office/drawing/2014/main" id="{3719595A-82BF-4906-A04F-7A16AD08EBE9}"/>
              </a:ext>
            </a:extLst>
          </p:cNvPr>
          <p:cNvSpPr>
            <a:spLocks noGrp="1"/>
          </p:cNvSpPr>
          <p:nvPr>
            <p:ph type="ftr" sz="quarter" idx="11"/>
          </p:nvPr>
        </p:nvSpPr>
        <p:spPr/>
        <p:txBody>
          <a:bodyPr/>
          <a:lstStyle/>
          <a:p>
            <a:pPr>
              <a:spcAft>
                <a:spcPts val="600"/>
              </a:spcAft>
            </a:pPr>
            <a:r>
              <a:rPr lang="en-GB" dirty="0"/>
              <a:t>An Introduction to the MicroGuide™2 Study for Prospective Sites </a:t>
            </a:r>
          </a:p>
        </p:txBody>
      </p:sp>
      <p:pic>
        <p:nvPicPr>
          <p:cNvPr id="21" name="Picture 20">
            <a:extLst>
              <a:ext uri="{FF2B5EF4-FFF2-40B4-BE49-F238E27FC236}">
                <a16:creationId xmlns:a16="http://schemas.microsoft.com/office/drawing/2014/main" id="{A81FD2F1-6230-4676-8EDF-507B3728A4E7}"/>
              </a:ext>
            </a:extLst>
          </p:cNvPr>
          <p:cNvPicPr>
            <a:picLocks noChangeAspect="1"/>
          </p:cNvPicPr>
          <p:nvPr/>
        </p:nvPicPr>
        <p:blipFill rotWithShape="1">
          <a:blip r:embed="rId4"/>
          <a:srcRect b="14139"/>
          <a:stretch/>
        </p:blipFill>
        <p:spPr>
          <a:xfrm>
            <a:off x="837982" y="2643474"/>
            <a:ext cx="2593975" cy="3602036"/>
          </a:xfrm>
          <a:prstGeom prst="rect">
            <a:avLst/>
          </a:prstGeom>
        </p:spPr>
      </p:pic>
      <p:pic>
        <p:nvPicPr>
          <p:cNvPr id="23" name="Picture 22">
            <a:extLst>
              <a:ext uri="{FF2B5EF4-FFF2-40B4-BE49-F238E27FC236}">
                <a16:creationId xmlns:a16="http://schemas.microsoft.com/office/drawing/2014/main" id="{6CB962CB-0331-4C8D-81E3-8975C6492D3A}"/>
              </a:ext>
            </a:extLst>
          </p:cNvPr>
          <p:cNvPicPr>
            <a:picLocks noChangeAspect="1"/>
          </p:cNvPicPr>
          <p:nvPr/>
        </p:nvPicPr>
        <p:blipFill rotWithShape="1">
          <a:blip r:embed="rId5"/>
          <a:srcRect l="1687" t="11346" r="64857" b="3414"/>
          <a:stretch/>
        </p:blipFill>
        <p:spPr>
          <a:xfrm>
            <a:off x="4507923" y="1885531"/>
            <a:ext cx="3176156" cy="4701723"/>
          </a:xfrm>
          <a:prstGeom prst="rect">
            <a:avLst/>
          </a:prstGeom>
        </p:spPr>
      </p:pic>
      <p:sp>
        <p:nvSpPr>
          <p:cNvPr id="16" name="Text Placeholder 4">
            <a:extLst>
              <a:ext uri="{FF2B5EF4-FFF2-40B4-BE49-F238E27FC236}">
                <a16:creationId xmlns:a16="http://schemas.microsoft.com/office/drawing/2014/main" id="{E66CB9AC-E4FC-4386-AF3E-E01234D21D6C}"/>
              </a:ext>
            </a:extLst>
          </p:cNvPr>
          <p:cNvSpPr>
            <a:spLocks noGrp="1"/>
          </p:cNvSpPr>
          <p:nvPr>
            <p:ph type="body" sz="quarter" idx="17"/>
          </p:nvPr>
        </p:nvSpPr>
        <p:spPr>
          <a:xfrm>
            <a:off x="4338854" y="1714010"/>
            <a:ext cx="3514291" cy="694800"/>
          </a:xfrm>
        </p:spPr>
        <p:txBody>
          <a:bodyPr/>
          <a:lstStyle/>
          <a:p>
            <a:pPr algn="ctr"/>
            <a:r>
              <a:rPr lang="en-US" dirty="0"/>
              <a:t>Input the variables according to the patient’s status</a:t>
            </a:r>
          </a:p>
        </p:txBody>
      </p:sp>
      <p:sp>
        <p:nvSpPr>
          <p:cNvPr id="3" name="Rectangle 2">
            <a:extLst>
              <a:ext uri="{FF2B5EF4-FFF2-40B4-BE49-F238E27FC236}">
                <a16:creationId xmlns:a16="http://schemas.microsoft.com/office/drawing/2014/main" id="{5C606F5A-6CE4-4354-8C91-7D0C555B54D3}"/>
              </a:ext>
            </a:extLst>
          </p:cNvPr>
          <p:cNvSpPr/>
          <p:nvPr/>
        </p:nvSpPr>
        <p:spPr>
          <a:xfrm>
            <a:off x="8232483" y="3081600"/>
            <a:ext cx="3858024" cy="69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en-GB" sz="1100" b="1" dirty="0">
                <a:solidFill>
                  <a:schemeClr val="tx1"/>
                </a:solidFill>
                <a:latin typeface="Arial Narrow" panose="020B0606020202030204" pitchFamily="34" charset="0"/>
                <a:cs typeface="Calibri" panose="020F0502020204030204" pitchFamily="34" charset="0"/>
              </a:rPr>
              <a:t>This is only for demonstration and NOT for use in Clinical practice</a:t>
            </a:r>
            <a:r>
              <a:rPr lang="en-GB" sz="1100" dirty="0">
                <a:solidFill>
                  <a:schemeClr val="tx1"/>
                </a:solidFill>
                <a:latin typeface="Arial Narrow" panose="020B0606020202030204" pitchFamily="34" charset="0"/>
                <a:cs typeface="Calibri" panose="020F0502020204030204" pitchFamily="34" charset="0"/>
              </a:rPr>
              <a:t>.</a:t>
            </a:r>
          </a:p>
          <a:p>
            <a:pPr marL="171450" indent="-171450">
              <a:lnSpc>
                <a:spcPct val="150000"/>
              </a:lnSpc>
              <a:buFont typeface="Arial" panose="020B0604020202020204" pitchFamily="34" charset="0"/>
              <a:buChar char="•"/>
            </a:pPr>
            <a:r>
              <a:rPr lang="en-GB" sz="1100" dirty="0">
                <a:solidFill>
                  <a:schemeClr val="tx1"/>
                </a:solidFill>
                <a:latin typeface="Arial Narrow" panose="020B0606020202030204" pitchFamily="34" charset="0"/>
                <a:cs typeface="Calibri" panose="020F0502020204030204" pitchFamily="34" charset="0"/>
              </a:rPr>
              <a:t>Co-amoxiclav 500mg/125mg TDS PO</a:t>
            </a:r>
          </a:p>
          <a:p>
            <a:pPr>
              <a:lnSpc>
                <a:spcPct val="150000"/>
              </a:lnSpc>
            </a:pPr>
            <a:r>
              <a:rPr lang="en-GB" sz="1100" dirty="0">
                <a:solidFill>
                  <a:schemeClr val="tx1"/>
                </a:solidFill>
                <a:latin typeface="Arial Narrow" panose="020B0606020202030204" pitchFamily="34" charset="0"/>
                <a:cs typeface="Calibri" panose="020F0502020204030204" pitchFamily="34" charset="0"/>
              </a:rPr>
              <a:t>AND</a:t>
            </a:r>
          </a:p>
          <a:p>
            <a:pPr marL="171450" indent="-171450">
              <a:lnSpc>
                <a:spcPct val="150000"/>
              </a:lnSpc>
              <a:buFont typeface="Arial" panose="020B0604020202020204" pitchFamily="34" charset="0"/>
              <a:buChar char="•"/>
            </a:pPr>
            <a:r>
              <a:rPr lang="en-GB" sz="1100" dirty="0">
                <a:solidFill>
                  <a:schemeClr val="tx1"/>
                </a:solidFill>
                <a:latin typeface="Arial Narrow" panose="020B0606020202030204" pitchFamily="34" charset="0"/>
                <a:cs typeface="Calibri" panose="020F0502020204030204" pitchFamily="34" charset="0"/>
              </a:rPr>
              <a:t>Doxycycline 200mg on first day, then 100mg OD PO </a:t>
            </a:r>
          </a:p>
        </p:txBody>
      </p:sp>
    </p:spTree>
    <p:custDataLst>
      <p:tags r:id="rId1"/>
    </p:custDataLst>
    <p:extLst>
      <p:ext uri="{BB962C8B-B14F-4D97-AF65-F5344CB8AC3E}">
        <p14:creationId xmlns:p14="http://schemas.microsoft.com/office/powerpoint/2010/main" val="1650427406"/>
      </p:ext>
    </p:extLst>
  </p:cSld>
  <p:clrMapOvr>
    <a:masterClrMapping/>
  </p:clrMapOvr>
  <p:transition advTm="137641">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DDAD856-B8E3-4517-A63A-44AF4330450E}"/>
              </a:ext>
            </a:extLst>
          </p:cNvPr>
          <p:cNvSpPr>
            <a:spLocks noGrp="1"/>
          </p:cNvSpPr>
          <p:nvPr>
            <p:ph type="title"/>
          </p:nvPr>
        </p:nvSpPr>
        <p:spPr/>
        <p:txBody>
          <a:bodyPr/>
          <a:lstStyle/>
          <a:p>
            <a:r>
              <a:rPr lang="en-GB" dirty="0"/>
              <a:t>Case Study 2: Urinary Tract Infection (UTI) </a:t>
            </a:r>
          </a:p>
        </p:txBody>
      </p:sp>
      <p:sp>
        <p:nvSpPr>
          <p:cNvPr id="5" name="Content Placeholder 4">
            <a:extLst>
              <a:ext uri="{FF2B5EF4-FFF2-40B4-BE49-F238E27FC236}">
                <a16:creationId xmlns:a16="http://schemas.microsoft.com/office/drawing/2014/main" id="{47641B10-CBB4-4C25-A9C1-21A273F8ED7C}"/>
              </a:ext>
            </a:extLst>
          </p:cNvPr>
          <p:cNvSpPr>
            <a:spLocks noGrp="1"/>
          </p:cNvSpPr>
          <p:nvPr>
            <p:ph idx="1"/>
          </p:nvPr>
        </p:nvSpPr>
        <p:spPr/>
        <p:txBody>
          <a:bodyPr>
            <a:normAutofit/>
          </a:bodyPr>
          <a:lstStyle/>
          <a:p>
            <a:pPr fontAlgn="base"/>
            <a:r>
              <a:rPr lang="en-GB" sz="2000" dirty="0"/>
              <a:t>A 56-year-old man presents for the first time with new-onset urinary tract symptoms over the preceding week. </a:t>
            </a:r>
          </a:p>
          <a:p>
            <a:pPr fontAlgn="base"/>
            <a:r>
              <a:rPr lang="en-GB" sz="2000" dirty="0"/>
              <a:t>The symptoms consisted of urgency and frequency associated with flank pain. Clinically he was afebrile and his abdomen was soft with no palpable bladder. A diagnosis of an upper UTI has been made.</a:t>
            </a:r>
          </a:p>
          <a:p>
            <a:pPr fontAlgn="base"/>
            <a:r>
              <a:rPr lang="en-GB" sz="2000" dirty="0"/>
              <a:t>He has no significant past medical history and no history of sexually transmitted infections.</a:t>
            </a:r>
          </a:p>
          <a:p>
            <a:pPr fontAlgn="base"/>
            <a:r>
              <a:rPr lang="en-GB" sz="2000" dirty="0"/>
              <a:t>He takes aspirin 75mg daily and ramipril 5mg daily.</a:t>
            </a:r>
          </a:p>
          <a:p>
            <a:pPr fontAlgn="base"/>
            <a:r>
              <a:rPr lang="en-GB" sz="2000" dirty="0"/>
              <a:t>2 years ago he took amoxicillin which caused shortness of breath and urticaria.</a:t>
            </a:r>
          </a:p>
        </p:txBody>
      </p:sp>
      <p:sp>
        <p:nvSpPr>
          <p:cNvPr id="2" name="Footer Placeholder 1">
            <a:extLst>
              <a:ext uri="{FF2B5EF4-FFF2-40B4-BE49-F238E27FC236}">
                <a16:creationId xmlns:a16="http://schemas.microsoft.com/office/drawing/2014/main" id="{53CDBA17-0667-4D61-BF6E-FA74BDB2B244}"/>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2324363803"/>
      </p:ext>
    </p:extLst>
  </p:cSld>
  <p:clrMapOvr>
    <a:masterClrMapping/>
  </p:clrMapOvr>
  <p:transition advTm="49450">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08A0D-CE17-429E-AF31-1058F9C05243}"/>
              </a:ext>
            </a:extLst>
          </p:cNvPr>
          <p:cNvSpPr>
            <a:spLocks noGrp="1"/>
          </p:cNvSpPr>
          <p:nvPr>
            <p:ph type="title"/>
          </p:nvPr>
        </p:nvSpPr>
        <p:spPr>
          <a:xfrm>
            <a:off x="377825" y="377825"/>
            <a:ext cx="7523163" cy="850107"/>
          </a:xfrm>
        </p:spPr>
        <p:txBody>
          <a:bodyPr anchor="ctr">
            <a:normAutofit/>
          </a:bodyPr>
          <a:lstStyle/>
          <a:p>
            <a:r>
              <a:rPr lang="en-GB" dirty="0"/>
              <a:t>Case Study 1: Recommended Treatment Regimen</a:t>
            </a:r>
          </a:p>
        </p:txBody>
      </p:sp>
      <p:sp>
        <p:nvSpPr>
          <p:cNvPr id="12" name="Slide Number Placeholder 2">
            <a:extLst>
              <a:ext uri="{FF2B5EF4-FFF2-40B4-BE49-F238E27FC236}">
                <a16:creationId xmlns:a16="http://schemas.microsoft.com/office/drawing/2014/main" id="{203391EA-BFE4-41AF-8547-9E985442B727}"/>
              </a:ext>
            </a:extLst>
          </p:cNvPr>
          <p:cNvSpPr>
            <a:spLocks noGrp="1"/>
          </p:cNvSpPr>
          <p:nvPr>
            <p:ph type="sldNum" sz="quarter" idx="12"/>
          </p:nvPr>
        </p:nvSpPr>
        <p:spPr>
          <a:xfrm>
            <a:off x="11584744" y="6480175"/>
            <a:ext cx="229431" cy="216000"/>
          </a:xfrm>
        </p:spPr>
        <p:txBody>
          <a:bodyPr/>
          <a:lstStyle/>
          <a:p>
            <a:pPr>
              <a:spcAft>
                <a:spcPts val="600"/>
              </a:spcAft>
            </a:pPr>
            <a:fld id="{29CC380D-5F44-41E8-971E-CDD19ED6F8E3}" type="slidenum">
              <a:rPr lang="en-GB" smtClean="0"/>
              <a:pPr>
                <a:spcAft>
                  <a:spcPts val="600"/>
                </a:spcAft>
              </a:pPr>
              <a:t>13</a:t>
            </a:fld>
            <a:endParaRPr lang="en-GB"/>
          </a:p>
        </p:txBody>
      </p:sp>
      <p:sp>
        <p:nvSpPr>
          <p:cNvPr id="14" name="Text Placeholder 3">
            <a:extLst>
              <a:ext uri="{FF2B5EF4-FFF2-40B4-BE49-F238E27FC236}">
                <a16:creationId xmlns:a16="http://schemas.microsoft.com/office/drawing/2014/main" id="{22071A10-2229-4847-BA8D-4B9967EA90F4}"/>
              </a:ext>
            </a:extLst>
          </p:cNvPr>
          <p:cNvSpPr>
            <a:spLocks noGrp="1"/>
          </p:cNvSpPr>
          <p:nvPr>
            <p:ph type="body" sz="quarter" idx="16"/>
          </p:nvPr>
        </p:nvSpPr>
        <p:spPr>
          <a:xfrm>
            <a:off x="377826" y="1714010"/>
            <a:ext cx="3514288" cy="694800"/>
          </a:xfrm>
        </p:spPr>
        <p:txBody>
          <a:bodyPr/>
          <a:lstStyle/>
          <a:p>
            <a:pPr algn="ctr"/>
            <a:r>
              <a:rPr lang="en-US" dirty="0"/>
              <a:t>Select the ‘UTI’ DSM</a:t>
            </a:r>
          </a:p>
        </p:txBody>
      </p:sp>
      <p:sp>
        <p:nvSpPr>
          <p:cNvPr id="18" name="Text Placeholder 5">
            <a:extLst>
              <a:ext uri="{FF2B5EF4-FFF2-40B4-BE49-F238E27FC236}">
                <a16:creationId xmlns:a16="http://schemas.microsoft.com/office/drawing/2014/main" id="{D8EDC5E0-E0FC-4128-861E-2320C44B6BA3}"/>
              </a:ext>
            </a:extLst>
          </p:cNvPr>
          <p:cNvSpPr>
            <a:spLocks noGrp="1"/>
          </p:cNvSpPr>
          <p:nvPr>
            <p:ph type="body" sz="quarter" idx="18"/>
          </p:nvPr>
        </p:nvSpPr>
        <p:spPr>
          <a:xfrm>
            <a:off x="8299886" y="1689137"/>
            <a:ext cx="3577880" cy="694800"/>
          </a:xfrm>
        </p:spPr>
        <p:txBody>
          <a:bodyPr/>
          <a:lstStyle/>
          <a:p>
            <a:pPr algn="ctr"/>
            <a:r>
              <a:rPr lang="en-US" dirty="0"/>
              <a:t>Identify the antibiotic and regimen, depending on oral-route status</a:t>
            </a:r>
          </a:p>
        </p:txBody>
      </p:sp>
      <p:sp>
        <p:nvSpPr>
          <p:cNvPr id="4" name="Footer Placeholder 3">
            <a:extLst>
              <a:ext uri="{FF2B5EF4-FFF2-40B4-BE49-F238E27FC236}">
                <a16:creationId xmlns:a16="http://schemas.microsoft.com/office/drawing/2014/main" id="{3719595A-82BF-4906-A04F-7A16AD08EBE9}"/>
              </a:ext>
            </a:extLst>
          </p:cNvPr>
          <p:cNvSpPr>
            <a:spLocks noGrp="1"/>
          </p:cNvSpPr>
          <p:nvPr>
            <p:ph type="ftr" sz="quarter" idx="11"/>
          </p:nvPr>
        </p:nvSpPr>
        <p:spPr/>
        <p:txBody>
          <a:bodyPr/>
          <a:lstStyle/>
          <a:p>
            <a:pPr>
              <a:spcAft>
                <a:spcPts val="600"/>
              </a:spcAft>
            </a:pPr>
            <a:r>
              <a:rPr lang="en-GB" dirty="0"/>
              <a:t>An Introduction to the MicroGuide™2 Study for Prospective Sites </a:t>
            </a:r>
          </a:p>
        </p:txBody>
      </p:sp>
      <p:sp>
        <p:nvSpPr>
          <p:cNvPr id="16" name="Text Placeholder 4">
            <a:extLst>
              <a:ext uri="{FF2B5EF4-FFF2-40B4-BE49-F238E27FC236}">
                <a16:creationId xmlns:a16="http://schemas.microsoft.com/office/drawing/2014/main" id="{E66CB9AC-E4FC-4386-AF3E-E01234D21D6C}"/>
              </a:ext>
            </a:extLst>
          </p:cNvPr>
          <p:cNvSpPr>
            <a:spLocks noGrp="1"/>
          </p:cNvSpPr>
          <p:nvPr>
            <p:ph type="body" sz="quarter" idx="17"/>
          </p:nvPr>
        </p:nvSpPr>
        <p:spPr>
          <a:xfrm>
            <a:off x="4338854" y="1714010"/>
            <a:ext cx="3514291" cy="694800"/>
          </a:xfrm>
        </p:spPr>
        <p:txBody>
          <a:bodyPr/>
          <a:lstStyle/>
          <a:p>
            <a:pPr algn="ctr"/>
            <a:r>
              <a:rPr lang="en-US" dirty="0"/>
              <a:t>Input the variables according to the patient’s status</a:t>
            </a:r>
          </a:p>
        </p:txBody>
      </p:sp>
      <p:pic>
        <p:nvPicPr>
          <p:cNvPr id="5" name="Picture 4">
            <a:extLst>
              <a:ext uri="{FF2B5EF4-FFF2-40B4-BE49-F238E27FC236}">
                <a16:creationId xmlns:a16="http://schemas.microsoft.com/office/drawing/2014/main" id="{90B53960-88A1-467C-9ADB-5033567B8EFD}"/>
              </a:ext>
            </a:extLst>
          </p:cNvPr>
          <p:cNvPicPr>
            <a:picLocks noChangeAspect="1"/>
          </p:cNvPicPr>
          <p:nvPr/>
        </p:nvPicPr>
        <p:blipFill rotWithShape="1">
          <a:blip r:embed="rId4"/>
          <a:srcRect b="14533"/>
          <a:stretch/>
        </p:blipFill>
        <p:spPr>
          <a:xfrm>
            <a:off x="855614" y="2643474"/>
            <a:ext cx="2558711" cy="3602036"/>
          </a:xfrm>
          <a:prstGeom prst="rect">
            <a:avLst/>
          </a:prstGeom>
        </p:spPr>
      </p:pic>
      <p:pic>
        <p:nvPicPr>
          <p:cNvPr id="3" name="Picture 2">
            <a:extLst>
              <a:ext uri="{FF2B5EF4-FFF2-40B4-BE49-F238E27FC236}">
                <a16:creationId xmlns:a16="http://schemas.microsoft.com/office/drawing/2014/main" id="{4778563E-7802-40B3-AD00-BE5A0261C845}"/>
              </a:ext>
            </a:extLst>
          </p:cNvPr>
          <p:cNvPicPr>
            <a:picLocks noChangeAspect="1"/>
          </p:cNvPicPr>
          <p:nvPr/>
        </p:nvPicPr>
        <p:blipFill>
          <a:blip r:embed="rId5"/>
          <a:stretch>
            <a:fillRect/>
          </a:stretch>
        </p:blipFill>
        <p:spPr>
          <a:xfrm>
            <a:off x="4899780" y="2547604"/>
            <a:ext cx="2392437" cy="4310396"/>
          </a:xfrm>
          <a:prstGeom prst="rect">
            <a:avLst/>
          </a:prstGeom>
        </p:spPr>
      </p:pic>
      <p:pic>
        <p:nvPicPr>
          <p:cNvPr id="7" name="Picture 6">
            <a:extLst>
              <a:ext uri="{FF2B5EF4-FFF2-40B4-BE49-F238E27FC236}">
                <a16:creationId xmlns:a16="http://schemas.microsoft.com/office/drawing/2014/main" id="{328EDF11-E91C-4AE1-8852-3025BD6C8095}"/>
              </a:ext>
            </a:extLst>
          </p:cNvPr>
          <p:cNvPicPr>
            <a:picLocks noChangeAspect="1"/>
          </p:cNvPicPr>
          <p:nvPr/>
        </p:nvPicPr>
        <p:blipFill>
          <a:blip r:embed="rId6"/>
          <a:stretch>
            <a:fillRect/>
          </a:stretch>
        </p:blipFill>
        <p:spPr>
          <a:xfrm>
            <a:off x="8162925" y="3200400"/>
            <a:ext cx="4029075" cy="457200"/>
          </a:xfrm>
          <a:prstGeom prst="rect">
            <a:avLst/>
          </a:prstGeom>
        </p:spPr>
      </p:pic>
    </p:spTree>
    <p:custDataLst>
      <p:tags r:id="rId1"/>
    </p:custDataLst>
    <p:extLst>
      <p:ext uri="{BB962C8B-B14F-4D97-AF65-F5344CB8AC3E}">
        <p14:creationId xmlns:p14="http://schemas.microsoft.com/office/powerpoint/2010/main" val="3165097685"/>
      </p:ext>
    </p:extLst>
  </p:cSld>
  <p:clrMapOvr>
    <a:masterClrMapping/>
  </p:clrMapOvr>
  <p:transition advTm="89152">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32A5CC-11CF-4649-99A1-3CA481A8CFED}"/>
              </a:ext>
            </a:extLst>
          </p:cNvPr>
          <p:cNvSpPr>
            <a:spLocks noGrp="1"/>
          </p:cNvSpPr>
          <p:nvPr>
            <p:ph type="title"/>
          </p:nvPr>
        </p:nvSpPr>
        <p:spPr/>
        <p:txBody>
          <a:bodyPr/>
          <a:lstStyle/>
          <a:p>
            <a:r>
              <a:rPr lang="en-GB" dirty="0"/>
              <a:t>Participation benefits</a:t>
            </a:r>
          </a:p>
        </p:txBody>
      </p:sp>
      <p:sp>
        <p:nvSpPr>
          <p:cNvPr id="5" name="Content Placeholder 4">
            <a:extLst>
              <a:ext uri="{FF2B5EF4-FFF2-40B4-BE49-F238E27FC236}">
                <a16:creationId xmlns:a16="http://schemas.microsoft.com/office/drawing/2014/main" id="{5A0DAE72-A933-4D3A-8D0C-A87ED45BF72F}"/>
              </a:ext>
            </a:extLst>
          </p:cNvPr>
          <p:cNvSpPr>
            <a:spLocks noGrp="1"/>
          </p:cNvSpPr>
          <p:nvPr>
            <p:ph idx="1"/>
          </p:nvPr>
        </p:nvSpPr>
        <p:spPr>
          <a:xfrm>
            <a:off x="314679" y="1842509"/>
            <a:ext cx="11562641" cy="4456111"/>
          </a:xfrm>
        </p:spPr>
        <p:txBody>
          <a:bodyPr>
            <a:normAutofit fontScale="92500" lnSpcReduction="10000"/>
          </a:bodyPr>
          <a:lstStyle/>
          <a:p>
            <a:r>
              <a:rPr lang="en-GB" sz="2000" dirty="0"/>
              <a:t>The following benefits of participation in the </a:t>
            </a:r>
            <a:r>
              <a:rPr lang="en-US" sz="2000" dirty="0">
                <a:solidFill>
                  <a:srgbClr val="000000"/>
                </a:solidFill>
              </a:rPr>
              <a:t>MicroGuide™2 Study are anticipated (intervention arm):</a:t>
            </a:r>
          </a:p>
          <a:p>
            <a:pPr marL="342900" lvl="0" indent="-342900">
              <a:buFont typeface="+mj-lt"/>
              <a:buAutoNum type="arabicPeriod"/>
            </a:pPr>
            <a:r>
              <a:rPr lang="en-GB" sz="2000" dirty="0">
                <a:latin typeface="Calibri" panose="020F0502020204030204" pitchFamily="34" charset="0"/>
                <a:ea typeface="Times New Roman" panose="02020603050405020304" pitchFamily="18" charset="0"/>
              </a:rPr>
              <a:t>Research pharmacist support to create bespoke DSMs from local NHS Trust guidelines.</a:t>
            </a:r>
            <a:endParaRPr lang="en-GB" sz="2000" dirty="0">
              <a:latin typeface="Calibri" panose="020F0502020204030204" pitchFamily="34" charset="0"/>
              <a:ea typeface="Calibri" panose="020F0502020204030204" pitchFamily="34" charset="0"/>
            </a:endParaRPr>
          </a:p>
          <a:p>
            <a:pPr marL="342900" lvl="0" indent="-342900">
              <a:buFont typeface="+mj-lt"/>
              <a:buAutoNum type="arabicPeriod"/>
            </a:pPr>
            <a:r>
              <a:rPr lang="en-GB" sz="2000" dirty="0">
                <a:latin typeface="Calibri" panose="020F0502020204030204" pitchFamily="34" charset="0"/>
                <a:ea typeface="Times New Roman" panose="02020603050405020304" pitchFamily="18" charset="0"/>
              </a:rPr>
              <a:t>Training for NHS Trust staff on how to create DSMs.</a:t>
            </a:r>
            <a:endParaRPr lang="en-GB" sz="2000" dirty="0">
              <a:latin typeface="Calibri" panose="020F0502020204030204" pitchFamily="34" charset="0"/>
              <a:ea typeface="Calibri" panose="020F0502020204030204" pitchFamily="34" charset="0"/>
            </a:endParaRPr>
          </a:p>
          <a:p>
            <a:pPr marL="342900" lvl="0" indent="-342900">
              <a:buFont typeface="+mj-lt"/>
              <a:buAutoNum type="arabicPeriod"/>
            </a:pPr>
            <a:r>
              <a:rPr lang="en-GB" sz="2000" dirty="0">
                <a:latin typeface="Calibri" panose="020F0502020204030204" pitchFamily="34" charset="0"/>
                <a:ea typeface="Times New Roman" panose="02020603050405020304" pitchFamily="18" charset="0"/>
              </a:rPr>
              <a:t>Research pharmacist support for validation testing of DSMs to fulfil hospital governance requirements.</a:t>
            </a:r>
            <a:endParaRPr lang="en-GB" sz="2000" dirty="0">
              <a:latin typeface="Calibri" panose="020F0502020204030204" pitchFamily="34" charset="0"/>
              <a:ea typeface="Calibri" panose="020F0502020204030204" pitchFamily="34" charset="0"/>
            </a:endParaRPr>
          </a:p>
          <a:p>
            <a:pPr marL="342900" lvl="0" indent="-342900">
              <a:buFont typeface="+mj-lt"/>
              <a:buAutoNum type="arabicPeriod"/>
            </a:pPr>
            <a:r>
              <a:rPr lang="en-GB" sz="2000" dirty="0">
                <a:latin typeface="Calibri" panose="020F0502020204030204" pitchFamily="34" charset="0"/>
                <a:ea typeface="Times New Roman" panose="02020603050405020304" pitchFamily="18" charset="0"/>
              </a:rPr>
              <a:t>Access to the study team for expert advice throughout the study.</a:t>
            </a:r>
            <a:endParaRPr lang="en-GB" sz="2000" dirty="0">
              <a:latin typeface="Calibri" panose="020F0502020204030204" pitchFamily="34" charset="0"/>
              <a:ea typeface="Calibri" panose="020F0502020204030204" pitchFamily="34" charset="0"/>
            </a:endParaRPr>
          </a:p>
          <a:p>
            <a:pPr marL="342900" lvl="0" indent="-342900">
              <a:buFont typeface="+mj-lt"/>
              <a:buAutoNum type="arabicPeriod"/>
            </a:pPr>
            <a:r>
              <a:rPr lang="en-GB" sz="2000" dirty="0">
                <a:latin typeface="Calibri" panose="020F0502020204030204" pitchFamily="34" charset="0"/>
                <a:ea typeface="Times New Roman" panose="02020603050405020304" pitchFamily="18" charset="0"/>
              </a:rPr>
              <a:t>Measurement of outcomes, including clinical outcomes, to demonstrate impact of DSMs to hospital management.</a:t>
            </a:r>
            <a:endParaRPr lang="en-GB" sz="2000" dirty="0">
              <a:latin typeface="Calibri" panose="020F0502020204030204" pitchFamily="34" charset="0"/>
              <a:ea typeface="Calibri" panose="020F0502020204030204" pitchFamily="34" charset="0"/>
            </a:endParaRPr>
          </a:p>
          <a:p>
            <a:pPr marL="342900" lvl="0" indent="-342900">
              <a:buFont typeface="+mj-lt"/>
              <a:buAutoNum type="arabicPeriod"/>
            </a:pPr>
            <a:r>
              <a:rPr lang="en-GB" sz="2000" dirty="0">
                <a:latin typeface="Calibri" panose="020F0502020204030204" pitchFamily="34" charset="0"/>
                <a:ea typeface="Times New Roman" panose="02020603050405020304" pitchFamily="18" charset="0"/>
              </a:rPr>
              <a:t>Continued access to study DSMs beyond the end of the study.</a:t>
            </a:r>
            <a:endParaRPr lang="en-GB" sz="2000" dirty="0">
              <a:latin typeface="Calibri" panose="020F0502020204030204" pitchFamily="34" charset="0"/>
              <a:ea typeface="Calibri" panose="020F0502020204030204" pitchFamily="34" charset="0"/>
            </a:endParaRPr>
          </a:p>
          <a:p>
            <a:pPr marL="342900" lvl="0" indent="-342900">
              <a:buFont typeface="+mj-lt"/>
              <a:buAutoNum type="arabicPeriod"/>
            </a:pPr>
            <a:r>
              <a:rPr lang="en-GB" sz="2000" dirty="0">
                <a:latin typeface="Calibri" panose="020F0502020204030204" pitchFamily="34" charset="0"/>
                <a:ea typeface="Times New Roman" panose="02020603050405020304" pitchFamily="18" charset="0"/>
              </a:rPr>
              <a:t>Support for the hospital to achieve goals of UK AMR National Action Plan to reduce prescribing of broad-spectrum antibiotics and provide decision-support to prescribers.</a:t>
            </a:r>
            <a:endParaRPr lang="en-GB" sz="2000" dirty="0">
              <a:latin typeface="Calibri" panose="020F0502020204030204" pitchFamily="34" charset="0"/>
              <a:ea typeface="Calibri" panose="020F0502020204030204" pitchFamily="34" charset="0"/>
            </a:endParaRPr>
          </a:p>
          <a:p>
            <a:pPr marL="342900" lvl="0" indent="-342900">
              <a:buFont typeface="+mj-lt"/>
              <a:buAutoNum type="arabicPeriod"/>
            </a:pPr>
            <a:r>
              <a:rPr lang="en-GB" sz="2000" dirty="0">
                <a:latin typeface="Calibri" panose="020F0502020204030204" pitchFamily="34" charset="0"/>
                <a:ea typeface="Times New Roman" panose="02020603050405020304" pitchFamily="18" charset="0"/>
              </a:rPr>
              <a:t>Opportunity to participate in first-of-its-kind randomised controlled trial of DSMs.</a:t>
            </a:r>
            <a:endParaRPr lang="en-GB" sz="2000" dirty="0">
              <a:latin typeface="Calibri" panose="020F0502020204030204" pitchFamily="34" charset="0"/>
              <a:ea typeface="Calibri" panose="020F0502020204030204" pitchFamily="34" charset="0"/>
            </a:endParaRPr>
          </a:p>
          <a:p>
            <a:endParaRPr lang="en-US" sz="2000" dirty="0">
              <a:solidFill>
                <a:srgbClr val="000000"/>
              </a:solidFill>
            </a:endParaRPr>
          </a:p>
          <a:p>
            <a:endParaRPr lang="en-GB" sz="2000" dirty="0"/>
          </a:p>
        </p:txBody>
      </p:sp>
      <p:sp>
        <p:nvSpPr>
          <p:cNvPr id="2" name="Footer Placeholder 1">
            <a:extLst>
              <a:ext uri="{FF2B5EF4-FFF2-40B4-BE49-F238E27FC236}">
                <a16:creationId xmlns:a16="http://schemas.microsoft.com/office/drawing/2014/main" id="{C27C4773-2FCB-40F7-A558-8E8B482DA3C0}"/>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2580384256"/>
      </p:ext>
    </p:extLst>
  </p:cSld>
  <p:clrMapOvr>
    <a:masterClrMapping/>
  </p:clrMapOvr>
  <p:transition advTm="98430">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232A5CC-11CF-4649-99A1-3CA481A8CFED}"/>
              </a:ext>
            </a:extLst>
          </p:cNvPr>
          <p:cNvSpPr>
            <a:spLocks noGrp="1"/>
          </p:cNvSpPr>
          <p:nvPr>
            <p:ph type="title"/>
          </p:nvPr>
        </p:nvSpPr>
        <p:spPr/>
        <p:txBody>
          <a:bodyPr/>
          <a:lstStyle/>
          <a:p>
            <a:r>
              <a:rPr lang="en-GB" dirty="0"/>
              <a:t>Participation</a:t>
            </a:r>
          </a:p>
        </p:txBody>
      </p:sp>
      <p:sp>
        <p:nvSpPr>
          <p:cNvPr id="5" name="Content Placeholder 4">
            <a:extLst>
              <a:ext uri="{FF2B5EF4-FFF2-40B4-BE49-F238E27FC236}">
                <a16:creationId xmlns:a16="http://schemas.microsoft.com/office/drawing/2014/main" id="{5A0DAE72-A933-4D3A-8D0C-A87ED45BF72F}"/>
              </a:ext>
            </a:extLst>
          </p:cNvPr>
          <p:cNvSpPr>
            <a:spLocks noGrp="1"/>
          </p:cNvSpPr>
          <p:nvPr>
            <p:ph idx="1"/>
          </p:nvPr>
        </p:nvSpPr>
        <p:spPr/>
        <p:txBody>
          <a:bodyPr>
            <a:normAutofit/>
          </a:bodyPr>
          <a:lstStyle/>
          <a:p>
            <a:r>
              <a:rPr lang="en-GB" sz="2000" dirty="0"/>
              <a:t>If you would like to participate in the </a:t>
            </a:r>
            <a:r>
              <a:rPr lang="en-GB" sz="2000" dirty="0" err="1"/>
              <a:t>MicroGuide</a:t>
            </a:r>
            <a:r>
              <a:rPr lang="en-US" sz="2000" dirty="0">
                <a:solidFill>
                  <a:srgbClr val="000000"/>
                </a:solidFill>
              </a:rPr>
              <a:t>™</a:t>
            </a:r>
            <a:r>
              <a:rPr lang="en-GB" sz="2000" dirty="0"/>
              <a:t>2 study, please complete the ‘NHS Trust Participant Consent Form’ (Version 3.0, dated 21/06/2021).</a:t>
            </a:r>
          </a:p>
          <a:p>
            <a:r>
              <a:rPr lang="en-GB" sz="2000" dirty="0"/>
              <a:t>Your NHS Trust has the right to withdraw from the study at any point. </a:t>
            </a:r>
          </a:p>
          <a:p>
            <a:r>
              <a:rPr lang="en-GB" sz="2000" dirty="0"/>
              <a:t>The results of this study will be available to participants and will contribute to publications in academic journals, reports at conferences and dissemination through patient forums, social and mainstream media and NHS organisational channels. Patient and family/carer representatives will be involved in the dissemination of our findings. The findings of this study will inform future grant application(s) and may be used in future ethically reviewed and approved research studies.</a:t>
            </a:r>
          </a:p>
          <a:p>
            <a:pPr marL="0" indent="0">
              <a:buNone/>
            </a:pPr>
            <a:endParaRPr lang="en-GB" sz="2000" dirty="0"/>
          </a:p>
        </p:txBody>
      </p:sp>
      <p:sp>
        <p:nvSpPr>
          <p:cNvPr id="2" name="Footer Placeholder 1">
            <a:extLst>
              <a:ext uri="{FF2B5EF4-FFF2-40B4-BE49-F238E27FC236}">
                <a16:creationId xmlns:a16="http://schemas.microsoft.com/office/drawing/2014/main" id="{C27C4773-2FCB-40F7-A558-8E8B482DA3C0}"/>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4109334054"/>
      </p:ext>
    </p:extLst>
  </p:cSld>
  <p:clrMapOvr>
    <a:masterClrMapping/>
  </p:clrMapOvr>
  <p:transition advTm="62264">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1F4AC-AAAE-400F-82CD-D1356EF8BCEA}"/>
              </a:ext>
            </a:extLst>
          </p:cNvPr>
          <p:cNvSpPr>
            <a:spLocks noGrp="1"/>
          </p:cNvSpPr>
          <p:nvPr>
            <p:ph type="title"/>
          </p:nvPr>
        </p:nvSpPr>
        <p:spPr/>
        <p:txBody>
          <a:bodyPr/>
          <a:lstStyle/>
          <a:p>
            <a:r>
              <a:rPr lang="en-GB" dirty="0"/>
              <a:t>Further Information</a:t>
            </a:r>
          </a:p>
        </p:txBody>
      </p:sp>
      <p:sp>
        <p:nvSpPr>
          <p:cNvPr id="3" name="Content Placeholder 2">
            <a:extLst>
              <a:ext uri="{FF2B5EF4-FFF2-40B4-BE49-F238E27FC236}">
                <a16:creationId xmlns:a16="http://schemas.microsoft.com/office/drawing/2014/main" id="{4B5115D4-FF9A-40FF-9BDC-EB258CE71069}"/>
              </a:ext>
            </a:extLst>
          </p:cNvPr>
          <p:cNvSpPr>
            <a:spLocks noGrp="1"/>
          </p:cNvSpPr>
          <p:nvPr>
            <p:ph idx="1"/>
          </p:nvPr>
        </p:nvSpPr>
        <p:spPr/>
        <p:txBody>
          <a:bodyPr>
            <a:normAutofit fontScale="92500" lnSpcReduction="20000"/>
          </a:bodyPr>
          <a:lstStyle/>
          <a:p>
            <a:pPr marL="0" indent="0" algn="ctr">
              <a:buNone/>
            </a:pPr>
            <a:r>
              <a:rPr lang="en-GB" sz="2000" dirty="0"/>
              <a:t>For further information please refer to the ‘NHS Trust Participant Information Sheet’ (Version 4.1, dated 11/08/2021).</a:t>
            </a:r>
          </a:p>
          <a:p>
            <a:pPr marL="0" indent="0" algn="ctr">
              <a:buNone/>
            </a:pPr>
            <a:endParaRPr lang="en-GB" sz="2000" dirty="0"/>
          </a:p>
          <a:p>
            <a:pPr marL="0" indent="0" algn="ctr">
              <a:buNone/>
            </a:pPr>
            <a:r>
              <a:rPr lang="en-GB" sz="2000" dirty="0"/>
              <a:t>For any further queries please contact our research team via email:</a:t>
            </a:r>
          </a:p>
          <a:p>
            <a:pPr marL="0" indent="0" algn="ctr">
              <a:buNone/>
            </a:pPr>
            <a:r>
              <a:rPr lang="en-GB" sz="2000" dirty="0"/>
              <a:t> </a:t>
            </a:r>
            <a:r>
              <a:rPr lang="en-GB" sz="2000" b="1" dirty="0"/>
              <a:t>microguide2.research@porthosp.nhs.uk</a:t>
            </a:r>
          </a:p>
          <a:p>
            <a:pPr algn="ctr"/>
            <a:endParaRPr lang="en-GB" sz="2000" dirty="0"/>
          </a:p>
          <a:p>
            <a:pPr algn="ctr"/>
            <a:r>
              <a:rPr lang="en-GB" sz="2000" dirty="0"/>
              <a:t>Link to previous relevant research (</a:t>
            </a:r>
            <a:r>
              <a:rPr lang="en-GB" sz="2000" dirty="0" err="1"/>
              <a:t>MicroGuide</a:t>
            </a:r>
            <a:r>
              <a:rPr lang="en-US" sz="2000" dirty="0">
                <a:solidFill>
                  <a:srgbClr val="000000"/>
                </a:solidFill>
              </a:rPr>
              <a:t>™</a:t>
            </a:r>
            <a:r>
              <a:rPr lang="en-GB" sz="2000" dirty="0"/>
              <a:t>1):</a:t>
            </a:r>
          </a:p>
          <a:p>
            <a:pPr algn="ctr"/>
            <a:r>
              <a:rPr lang="en-GB" sz="2000" dirty="0"/>
              <a:t>Kieran S Hand, Bridget Clancy, Mike Allen, </a:t>
            </a:r>
            <a:r>
              <a:rPr lang="en-GB" sz="2000" dirty="0" err="1"/>
              <a:t>Amazigom</a:t>
            </a:r>
            <a:r>
              <a:rPr lang="en-GB" sz="2000" dirty="0"/>
              <a:t> Mayes, Yash Patel, Susan M Latter, ‘It makes life so much easier’—experiences of users of the </a:t>
            </a:r>
            <a:r>
              <a:rPr lang="en-GB" sz="2000" dirty="0" err="1"/>
              <a:t>MicroGuide</a:t>
            </a:r>
            <a:r>
              <a:rPr lang="en-GB" sz="2000" dirty="0"/>
              <a:t>™ smartphone app for improving antibiotic prescribing behaviour in UK hospitals: an interview study, JAC-Antimicrobial Resistance, Volume 3, Issue 3, September 2021, dlab111, </a:t>
            </a:r>
            <a:r>
              <a:rPr lang="en-GB" sz="2000" dirty="0">
                <a:hlinkClick r:id="rId3"/>
              </a:rPr>
              <a:t>https://doi.org/10.1093/jacamr/dlab111</a:t>
            </a:r>
            <a:r>
              <a:rPr lang="en-GB" sz="2000" dirty="0"/>
              <a:t> </a:t>
            </a:r>
          </a:p>
          <a:p>
            <a:pPr algn="ctr"/>
            <a:r>
              <a:rPr lang="en-GB" sz="2000" dirty="0"/>
              <a:t> </a:t>
            </a:r>
            <a:endParaRPr lang="en-GB" sz="2000" dirty="0">
              <a:highlight>
                <a:srgbClr val="FFFF00"/>
              </a:highlight>
            </a:endParaRPr>
          </a:p>
        </p:txBody>
      </p:sp>
      <p:sp>
        <p:nvSpPr>
          <p:cNvPr id="4" name="Footer Placeholder 3">
            <a:extLst>
              <a:ext uri="{FF2B5EF4-FFF2-40B4-BE49-F238E27FC236}">
                <a16:creationId xmlns:a16="http://schemas.microsoft.com/office/drawing/2014/main" id="{9008F4F3-3A93-4DBA-89A7-86584AD8871A}"/>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2253575616"/>
      </p:ext>
    </p:extLst>
  </p:cSld>
  <p:clrMapOvr>
    <a:masterClrMapping/>
  </p:clrMapOvr>
  <p:transition advTm="39160">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05BEF-3F08-4B31-A8CB-480CFE78B5EF}"/>
              </a:ext>
            </a:extLst>
          </p:cNvPr>
          <p:cNvSpPr>
            <a:spLocks noGrp="1"/>
          </p:cNvSpPr>
          <p:nvPr>
            <p:ph type="ctrTitle"/>
          </p:nvPr>
        </p:nvSpPr>
        <p:spPr/>
        <p:txBody>
          <a:bodyPr/>
          <a:lstStyle/>
          <a:p>
            <a:r>
              <a:rPr lang="en-GB" dirty="0"/>
              <a:t>Thank you</a:t>
            </a:r>
          </a:p>
        </p:txBody>
      </p:sp>
      <p:pic>
        <p:nvPicPr>
          <p:cNvPr id="4" name="Picture 3" descr="Welcome">
            <a:extLst>
              <a:ext uri="{FF2B5EF4-FFF2-40B4-BE49-F238E27FC236}">
                <a16:creationId xmlns:a16="http://schemas.microsoft.com/office/drawing/2014/main" id="{C26577A1-A13B-445A-984A-02FD7BB20BDE}"/>
              </a:ext>
            </a:extLst>
          </p:cNvPr>
          <p:cNvPicPr/>
          <p:nvPr/>
        </p:nvPicPr>
        <p:blipFill>
          <a:blip r:embed="rId3" cstate="print">
            <a:extLst>
              <a:ext uri="{28A0092B-C50C-407E-A947-70E740481C1C}">
                <a14:useLocalDpi xmlns:a14="http://schemas.microsoft.com/office/drawing/2010/main" val="0"/>
              </a:ext>
            </a:extLst>
          </a:blip>
          <a:stretch>
            <a:fillRect/>
          </a:stretch>
        </p:blipFill>
        <p:spPr bwMode="auto">
          <a:xfrm>
            <a:off x="3127350" y="151624"/>
            <a:ext cx="1988936" cy="870494"/>
          </a:xfrm>
          <a:prstGeom prst="rect">
            <a:avLst/>
          </a:prstGeom>
          <a:noFill/>
        </p:spPr>
      </p:pic>
      <p:pic>
        <p:nvPicPr>
          <p:cNvPr id="5" name="Picture 4" descr="Global top 100 university | University of Southampton">
            <a:extLst>
              <a:ext uri="{FF2B5EF4-FFF2-40B4-BE49-F238E27FC236}">
                <a16:creationId xmlns:a16="http://schemas.microsoft.com/office/drawing/2014/main" id="{1757E540-6765-4A75-BF46-E0B3DA63C245}"/>
              </a:ext>
            </a:extLst>
          </p:cNvPr>
          <p:cNvPicPr/>
          <p:nvPr/>
        </p:nvPicPr>
        <p:blipFill rotWithShape="1">
          <a:blip r:embed="rId4" cstate="print">
            <a:extLst>
              <a:ext uri="{28A0092B-C50C-407E-A947-70E740481C1C}">
                <a14:useLocalDpi xmlns:a14="http://schemas.microsoft.com/office/drawing/2010/main" val="0"/>
              </a:ext>
            </a:extLst>
          </a:blip>
          <a:srcRect t="37874"/>
          <a:stretch/>
        </p:blipFill>
        <p:spPr bwMode="auto">
          <a:xfrm>
            <a:off x="6437691" y="285626"/>
            <a:ext cx="1988936" cy="611180"/>
          </a:xfrm>
          <a:prstGeom prst="rect">
            <a:avLst/>
          </a:prstGeom>
          <a:noFill/>
          <a:extLst>
            <a:ext uri="{53640926-AAD7-44D8-BBD7-CCE9431645EC}">
              <a14:shadowObscured xmlns:a14="http://schemas.microsoft.com/office/drawing/2010/main"/>
            </a:ext>
          </a:extLst>
        </p:spPr>
      </p:pic>
      <p:pic>
        <p:nvPicPr>
          <p:cNvPr id="6" name="Picture 5" descr="University of Portsmouth | Achieve Your Goals With Us">
            <a:extLst>
              <a:ext uri="{FF2B5EF4-FFF2-40B4-BE49-F238E27FC236}">
                <a16:creationId xmlns:a16="http://schemas.microsoft.com/office/drawing/2014/main" id="{45F877A8-DB82-426D-875F-941F590A0347}"/>
              </a:ext>
            </a:extLst>
          </p:cNvPr>
          <p:cNvPicPr/>
          <p:nvPr/>
        </p:nvPicPr>
        <p:blipFill rotWithShape="1">
          <a:blip r:embed="rId5" cstate="print">
            <a:extLst>
              <a:ext uri="{28A0092B-C50C-407E-A947-70E740481C1C}">
                <a14:useLocalDpi xmlns:a14="http://schemas.microsoft.com/office/drawing/2010/main" val="0"/>
              </a:ext>
            </a:extLst>
          </a:blip>
          <a:srcRect t="15947" r="3488" b="16279"/>
          <a:stretch/>
        </p:blipFill>
        <p:spPr bwMode="auto">
          <a:xfrm>
            <a:off x="9748032" y="258048"/>
            <a:ext cx="1988936" cy="657645"/>
          </a:xfrm>
          <a:prstGeom prst="rect">
            <a:avLst/>
          </a:prstGeom>
          <a:noFill/>
          <a:extLst>
            <a:ext uri="{53640926-AAD7-44D8-BBD7-CCE9431645EC}">
              <a14:shadowObscured xmlns:a14="http://schemas.microsoft.com/office/drawing/2010/main"/>
            </a:ext>
          </a:extLst>
        </p:spPr>
      </p:pic>
    </p:spTree>
    <p:extLst>
      <p:ext uri="{BB962C8B-B14F-4D97-AF65-F5344CB8AC3E}">
        <p14:creationId xmlns:p14="http://schemas.microsoft.com/office/powerpoint/2010/main" val="1692614334"/>
      </p:ext>
    </p:extLst>
  </p:cSld>
  <p:clrMapOvr>
    <a:masterClrMapping/>
  </p:clrMapOvr>
  <p:transition advTm="7719">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E6481-35D1-433B-8E64-9EA677183899}"/>
              </a:ext>
            </a:extLst>
          </p:cNvPr>
          <p:cNvSpPr>
            <a:spLocks noGrp="1"/>
          </p:cNvSpPr>
          <p:nvPr>
            <p:ph type="title"/>
          </p:nvPr>
        </p:nvSpPr>
        <p:spPr/>
        <p:txBody>
          <a:bodyPr/>
          <a:lstStyle/>
          <a:p>
            <a:r>
              <a:rPr lang="en-GB" dirty="0"/>
              <a:t>Agenda</a:t>
            </a:r>
          </a:p>
        </p:txBody>
      </p:sp>
      <p:sp>
        <p:nvSpPr>
          <p:cNvPr id="3" name="Content Placeholder 2">
            <a:extLst>
              <a:ext uri="{FF2B5EF4-FFF2-40B4-BE49-F238E27FC236}">
                <a16:creationId xmlns:a16="http://schemas.microsoft.com/office/drawing/2014/main" id="{7A622EE5-A939-4D54-A28A-7C969B1C4F7F}"/>
              </a:ext>
            </a:extLst>
          </p:cNvPr>
          <p:cNvSpPr>
            <a:spLocks noGrp="1"/>
          </p:cNvSpPr>
          <p:nvPr>
            <p:ph sz="half" idx="1"/>
          </p:nvPr>
        </p:nvSpPr>
        <p:spPr>
          <a:xfrm>
            <a:off x="780596" y="1427616"/>
            <a:ext cx="5508000" cy="4456113"/>
          </a:xfrm>
        </p:spPr>
        <p:txBody>
          <a:bodyPr/>
          <a:lstStyle/>
          <a:p>
            <a:pPr lvl="0">
              <a:spcBef>
                <a:spcPts val="600"/>
              </a:spcBef>
              <a:spcAft>
                <a:spcPts val="600"/>
              </a:spcAft>
            </a:pPr>
            <a:r>
              <a:rPr lang="en-GB" sz="1800" dirty="0"/>
              <a:t>Background to the </a:t>
            </a:r>
            <a:r>
              <a:rPr lang="en-US" sz="1800" dirty="0"/>
              <a:t>MicroGuide™2 Study </a:t>
            </a:r>
          </a:p>
          <a:p>
            <a:pPr lvl="0">
              <a:spcBef>
                <a:spcPts val="600"/>
              </a:spcBef>
              <a:spcAft>
                <a:spcPts val="600"/>
              </a:spcAft>
            </a:pPr>
            <a:r>
              <a:rPr lang="en-GB" sz="1800" dirty="0"/>
              <a:t>Decision Support Modules </a:t>
            </a:r>
            <a:endParaRPr lang="en-US" sz="1800" dirty="0"/>
          </a:p>
          <a:p>
            <a:pPr lvl="1"/>
            <a:r>
              <a:rPr lang="en-GB" sz="1600" dirty="0"/>
              <a:t>Decision Support Modules by Condition</a:t>
            </a:r>
          </a:p>
          <a:p>
            <a:pPr lvl="1"/>
            <a:r>
              <a:rPr lang="en-GB" sz="1600" dirty="0"/>
              <a:t>Development of Decision Support Modules</a:t>
            </a:r>
          </a:p>
          <a:p>
            <a:pPr lvl="1"/>
            <a:r>
              <a:rPr lang="en-GB" sz="1600" dirty="0"/>
              <a:t>Illustration of a </a:t>
            </a:r>
            <a:r>
              <a:rPr lang="en-GB" sz="1600" dirty="0">
                <a:cs typeface="Arial" panose="020B0604020202020204" pitchFamily="34" charset="0"/>
              </a:rPr>
              <a:t>Decision Support Module </a:t>
            </a:r>
            <a:endParaRPr lang="en-GB" sz="1600" dirty="0"/>
          </a:p>
          <a:p>
            <a:pPr lvl="0">
              <a:spcBef>
                <a:spcPts val="600"/>
              </a:spcBef>
              <a:spcAft>
                <a:spcPts val="600"/>
              </a:spcAft>
            </a:pPr>
            <a:r>
              <a:rPr lang="en-GB" sz="1800" dirty="0"/>
              <a:t>Study Site Involvement</a:t>
            </a:r>
          </a:p>
          <a:p>
            <a:pPr lvl="1"/>
            <a:r>
              <a:rPr lang="en-GB" sz="1600" dirty="0"/>
              <a:t>Study Site Involvement (Intervention Arm)</a:t>
            </a:r>
            <a:endParaRPr lang="en-GB" sz="1600" b="0" dirty="0">
              <a:solidFill>
                <a:srgbClr val="0C2340"/>
              </a:solidFill>
            </a:endParaRPr>
          </a:p>
          <a:p>
            <a:pPr lvl="1"/>
            <a:r>
              <a:rPr lang="en-GB" sz="1600" b="0" dirty="0">
                <a:solidFill>
                  <a:srgbClr val="0C2340"/>
                </a:solidFill>
              </a:rPr>
              <a:t>S</a:t>
            </a:r>
            <a:r>
              <a:rPr lang="en-GB" sz="1600" b="0" dirty="0">
                <a:solidFill>
                  <a:schemeClr val="tx1"/>
                </a:solidFill>
              </a:rPr>
              <a:t>tudy Site Involvement (Control Arm)</a:t>
            </a:r>
            <a:endParaRPr lang="en-US" sz="1600" b="0" dirty="0">
              <a:solidFill>
                <a:schemeClr val="tx1"/>
              </a:solidFill>
            </a:endParaRPr>
          </a:p>
          <a:p>
            <a:pPr>
              <a:spcBef>
                <a:spcPts val="600"/>
              </a:spcBef>
              <a:spcAft>
                <a:spcPts val="600"/>
              </a:spcAft>
            </a:pPr>
            <a:r>
              <a:rPr lang="en-GB" sz="1800" dirty="0"/>
              <a:t>Case Studies </a:t>
            </a:r>
          </a:p>
          <a:p>
            <a:pPr lvl="1"/>
            <a:r>
              <a:rPr lang="en-GB" sz="1600" dirty="0"/>
              <a:t>Case Study 1 </a:t>
            </a:r>
          </a:p>
          <a:p>
            <a:pPr lvl="1"/>
            <a:r>
              <a:rPr lang="en-GB" sz="1600" dirty="0"/>
              <a:t>Case Study 1: Recommended Treatment Regimen</a:t>
            </a:r>
          </a:p>
          <a:p>
            <a:pPr lvl="1"/>
            <a:r>
              <a:rPr lang="en-GB" sz="1600" dirty="0"/>
              <a:t>Case Study 2</a:t>
            </a:r>
          </a:p>
          <a:p>
            <a:pPr lvl="1"/>
            <a:r>
              <a:rPr lang="en-GB" sz="1600" dirty="0"/>
              <a:t>Case Study 2: Recommended Treatment Regimen</a:t>
            </a:r>
          </a:p>
          <a:p>
            <a:pPr lvl="0">
              <a:spcBef>
                <a:spcPts val="600"/>
              </a:spcBef>
              <a:spcAft>
                <a:spcPts val="600"/>
              </a:spcAft>
            </a:pPr>
            <a:r>
              <a:rPr lang="en-GB" sz="1800" dirty="0"/>
              <a:t>Participation</a:t>
            </a:r>
          </a:p>
          <a:p>
            <a:pPr lvl="1"/>
            <a:r>
              <a:rPr lang="en-GB" sz="1600" dirty="0"/>
              <a:t>Participation Benefits </a:t>
            </a:r>
          </a:p>
          <a:p>
            <a:pPr lvl="1"/>
            <a:r>
              <a:rPr lang="en-GB" sz="1600" dirty="0"/>
              <a:t>Participation</a:t>
            </a:r>
          </a:p>
          <a:p>
            <a:pPr lvl="0">
              <a:spcBef>
                <a:spcPts val="600"/>
              </a:spcBef>
              <a:spcAft>
                <a:spcPts val="600"/>
              </a:spcAft>
            </a:pPr>
            <a:r>
              <a:rPr lang="en-GB" sz="1800" dirty="0"/>
              <a:t>Further information</a:t>
            </a:r>
          </a:p>
          <a:p>
            <a:pPr lvl="1"/>
            <a:endParaRPr lang="en-GB" dirty="0"/>
          </a:p>
        </p:txBody>
      </p:sp>
      <p:sp>
        <p:nvSpPr>
          <p:cNvPr id="4" name="Slide Number Placeholder 3">
            <a:extLst>
              <a:ext uri="{FF2B5EF4-FFF2-40B4-BE49-F238E27FC236}">
                <a16:creationId xmlns:a16="http://schemas.microsoft.com/office/drawing/2014/main" id="{D3C8BCF3-ADE7-48B5-B68B-4DD7D242D646}"/>
              </a:ext>
            </a:extLst>
          </p:cNvPr>
          <p:cNvSpPr>
            <a:spLocks noGrp="1"/>
          </p:cNvSpPr>
          <p:nvPr>
            <p:ph type="sldNum" sz="quarter" idx="12"/>
          </p:nvPr>
        </p:nvSpPr>
        <p:spPr/>
        <p:txBody>
          <a:bodyPr/>
          <a:lstStyle/>
          <a:p>
            <a:fld id="{29CC380D-5F44-41E8-971E-CDD19ED6F8E3}" type="slidenum">
              <a:rPr lang="en-GB" smtClean="0"/>
              <a:t>2</a:t>
            </a:fld>
            <a:endParaRPr lang="en-GB" dirty="0"/>
          </a:p>
        </p:txBody>
      </p:sp>
    </p:spTree>
    <p:extLst>
      <p:ext uri="{BB962C8B-B14F-4D97-AF65-F5344CB8AC3E}">
        <p14:creationId xmlns:p14="http://schemas.microsoft.com/office/powerpoint/2010/main" val="984222074"/>
      </p:ext>
    </p:extLst>
  </p:cSld>
  <p:clrMapOvr>
    <a:masterClrMapping/>
  </p:clrMapOvr>
  <p:transition advTm="62428">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C9BBE-86C1-43B9-AC3A-1412E2D61209}"/>
              </a:ext>
            </a:extLst>
          </p:cNvPr>
          <p:cNvSpPr>
            <a:spLocks noGrp="1"/>
          </p:cNvSpPr>
          <p:nvPr>
            <p:ph type="title"/>
          </p:nvPr>
        </p:nvSpPr>
        <p:spPr/>
        <p:txBody>
          <a:bodyPr>
            <a:normAutofit/>
          </a:bodyPr>
          <a:lstStyle/>
          <a:p>
            <a:r>
              <a:rPr lang="en-GB" dirty="0"/>
              <a:t>Background to the </a:t>
            </a:r>
            <a:r>
              <a:rPr lang="en-US" dirty="0">
                <a:solidFill>
                  <a:srgbClr val="000000"/>
                </a:solidFill>
              </a:rPr>
              <a:t>MicroGuide™2 Study </a:t>
            </a:r>
            <a:endParaRPr lang="en-GB" dirty="0"/>
          </a:p>
        </p:txBody>
      </p:sp>
      <p:sp>
        <p:nvSpPr>
          <p:cNvPr id="3" name="Content Placeholder 2">
            <a:extLst>
              <a:ext uri="{FF2B5EF4-FFF2-40B4-BE49-F238E27FC236}">
                <a16:creationId xmlns:a16="http://schemas.microsoft.com/office/drawing/2014/main" id="{7E49975E-23D8-4860-AAFE-C0D079E8FC43}"/>
              </a:ext>
            </a:extLst>
          </p:cNvPr>
          <p:cNvSpPr>
            <a:spLocks noGrp="1"/>
          </p:cNvSpPr>
          <p:nvPr>
            <p:ph idx="1"/>
          </p:nvPr>
        </p:nvSpPr>
        <p:spPr>
          <a:xfrm>
            <a:off x="816292" y="1838325"/>
            <a:ext cx="10620375" cy="4086225"/>
          </a:xfrm>
        </p:spPr>
        <p:txBody>
          <a:bodyPr>
            <a:noAutofit/>
          </a:bodyPr>
          <a:lstStyle/>
          <a:p>
            <a:r>
              <a:rPr lang="en-GB" sz="1800" dirty="0"/>
              <a:t>The World Health Organisation says that "</a:t>
            </a:r>
            <a:r>
              <a:rPr lang="en-GB" sz="1800" i="1" dirty="0"/>
              <a:t>antibiotic resistance is one of the biggest threats to global health, food security, and development</a:t>
            </a:r>
            <a:r>
              <a:rPr lang="en-GB" sz="1800" dirty="0"/>
              <a:t>" (WHO, 2020). The major cause of resistance is over-use of antibiotics, either because they are available without medical prescription or from over-prescribing. </a:t>
            </a:r>
          </a:p>
          <a:p>
            <a:r>
              <a:rPr lang="en-GB" sz="1800" dirty="0"/>
              <a:t>To address this problem, the policy of "</a:t>
            </a:r>
            <a:r>
              <a:rPr lang="en-GB" sz="1800" i="1" dirty="0"/>
              <a:t>antimicrobial stewardship</a:t>
            </a:r>
            <a:r>
              <a:rPr lang="en-GB" sz="1800" dirty="0"/>
              <a:t>" has been developed. This means "</a:t>
            </a:r>
            <a:r>
              <a:rPr lang="en-GB" sz="1800" i="1" dirty="0"/>
              <a:t>promoting and monitoring judicious use of antimicrobials to preserve their future effectiveness</a:t>
            </a:r>
            <a:r>
              <a:rPr lang="en-GB" sz="1800" dirty="0"/>
              <a:t>" (NICE, 2015). </a:t>
            </a:r>
          </a:p>
          <a:p>
            <a:r>
              <a:rPr lang="en-GB" sz="1800" dirty="0" err="1"/>
              <a:t>MicroGuide</a:t>
            </a:r>
            <a:r>
              <a:rPr lang="en-GB" sz="1800" dirty="0"/>
              <a:t>™ is an app to help hospital prescribers select the appropriate antimicrobial drug, by presenting hospital treatment guidelines in a user-friendly way.  Research has been carried out demonstrating that the </a:t>
            </a:r>
            <a:r>
              <a:rPr lang="en-GB" sz="1800" dirty="0" err="1"/>
              <a:t>MicroGuide</a:t>
            </a:r>
            <a:r>
              <a:rPr lang="en-GB" sz="1800" dirty="0"/>
              <a:t>™ app is valued by prescribers and supports antimicrobial stewardship – The MicroGuide™1 study.</a:t>
            </a:r>
          </a:p>
          <a:p>
            <a:r>
              <a:rPr lang="en-GB" sz="1800" dirty="0" err="1"/>
              <a:t>MicroGuide</a:t>
            </a:r>
            <a:r>
              <a:rPr lang="en-GB" sz="1800" dirty="0"/>
              <a:t>™ has the ability to create decision support modules (DSMs) for particular disease conditions, so that prescribers can answer a series of conditional questions about factors such as disease severity, allergies, resistance risks and pregnancy status to be guided to a recommended choice of drugs or in some cases to seek further microbiology specialist advice. </a:t>
            </a:r>
          </a:p>
        </p:txBody>
      </p:sp>
      <p:sp>
        <p:nvSpPr>
          <p:cNvPr id="4" name="Footer Placeholder 3">
            <a:extLst>
              <a:ext uri="{FF2B5EF4-FFF2-40B4-BE49-F238E27FC236}">
                <a16:creationId xmlns:a16="http://schemas.microsoft.com/office/drawing/2014/main" id="{0915FF97-4356-4B35-A95F-8E22F3935082}"/>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3364213870"/>
      </p:ext>
    </p:extLst>
  </p:cSld>
  <p:clrMapOvr>
    <a:masterClrMapping/>
  </p:clrMapOvr>
  <p:transition advTm="95142">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C9BBE-86C1-43B9-AC3A-1412E2D61209}"/>
              </a:ext>
            </a:extLst>
          </p:cNvPr>
          <p:cNvSpPr>
            <a:spLocks noGrp="1"/>
          </p:cNvSpPr>
          <p:nvPr>
            <p:ph type="title"/>
          </p:nvPr>
        </p:nvSpPr>
        <p:spPr/>
        <p:txBody>
          <a:bodyPr>
            <a:normAutofit/>
          </a:bodyPr>
          <a:lstStyle/>
          <a:p>
            <a:r>
              <a:rPr lang="en-GB" dirty="0"/>
              <a:t>Background to the </a:t>
            </a:r>
            <a:r>
              <a:rPr lang="en-US" dirty="0">
                <a:solidFill>
                  <a:srgbClr val="000000"/>
                </a:solidFill>
              </a:rPr>
              <a:t>MicroGuide™2 Study </a:t>
            </a:r>
            <a:endParaRPr lang="en-GB" dirty="0"/>
          </a:p>
        </p:txBody>
      </p:sp>
      <p:sp>
        <p:nvSpPr>
          <p:cNvPr id="3" name="Content Placeholder 2">
            <a:extLst>
              <a:ext uri="{FF2B5EF4-FFF2-40B4-BE49-F238E27FC236}">
                <a16:creationId xmlns:a16="http://schemas.microsoft.com/office/drawing/2014/main" id="{7E49975E-23D8-4860-AAFE-C0D079E8FC43}"/>
              </a:ext>
            </a:extLst>
          </p:cNvPr>
          <p:cNvSpPr>
            <a:spLocks noGrp="1"/>
          </p:cNvSpPr>
          <p:nvPr>
            <p:ph idx="1"/>
          </p:nvPr>
        </p:nvSpPr>
        <p:spPr>
          <a:xfrm>
            <a:off x="816292" y="2243579"/>
            <a:ext cx="10620375" cy="3680971"/>
          </a:xfrm>
        </p:spPr>
        <p:txBody>
          <a:bodyPr>
            <a:noAutofit/>
          </a:bodyPr>
          <a:lstStyle/>
          <a:p>
            <a:r>
              <a:rPr lang="en-GB" sz="1800" dirty="0"/>
              <a:t>We would like to invite you and your NHS Trust to participate in the </a:t>
            </a:r>
            <a:r>
              <a:rPr lang="en-US" sz="1800" dirty="0">
                <a:solidFill>
                  <a:srgbClr val="000000"/>
                </a:solidFill>
              </a:rPr>
              <a:t>MicroGuide™2 study, </a:t>
            </a:r>
            <a:r>
              <a:rPr lang="en-GB" sz="1800" dirty="0"/>
              <a:t>to evaluate whether implementing DSMs within the </a:t>
            </a:r>
            <a:r>
              <a:rPr lang="en-GB" sz="1800" dirty="0" err="1"/>
              <a:t>MicroGuide</a:t>
            </a:r>
            <a:r>
              <a:rPr lang="en-GB" sz="1800" dirty="0"/>
              <a:t>™ application will improve the quality of antimicrobial prescribing and clinical outcomes. To help inform your decision, we have complied this slide deck to demonstrate the development and functionality of a standardised DSM. </a:t>
            </a:r>
          </a:p>
          <a:p>
            <a:r>
              <a:rPr lang="en-GB" sz="1800" dirty="0"/>
              <a:t>Participating NHS Trusts will be randomised to either use </a:t>
            </a:r>
            <a:r>
              <a:rPr lang="en-GB" sz="1800" dirty="0" err="1"/>
              <a:t>MicroGuide</a:t>
            </a:r>
            <a:r>
              <a:rPr lang="en-GB" sz="1800" dirty="0"/>
              <a:t>™ with computerised DSMs for five common infections (intervention arm) or continue using the standard ‘browse’ version of </a:t>
            </a:r>
            <a:r>
              <a:rPr lang="en-GB" sz="1800" dirty="0" err="1"/>
              <a:t>MicroGuide</a:t>
            </a:r>
            <a:r>
              <a:rPr lang="en-GB" sz="1800" dirty="0"/>
              <a:t>™ (control arm).</a:t>
            </a:r>
          </a:p>
          <a:p>
            <a:r>
              <a:rPr lang="en-GB" sz="1800" dirty="0"/>
              <a:t>Randomisation takes place at the Trust level, not the individual patient level.</a:t>
            </a:r>
          </a:p>
          <a:p>
            <a:r>
              <a:rPr lang="en-GB" sz="1800" dirty="0"/>
              <a:t>This slide deck should be used in conjunction to the ‘NHS Trust Participant Information Sheet’ (Version 4.1, dated 11/08/2021).</a:t>
            </a:r>
          </a:p>
          <a:p>
            <a:r>
              <a:rPr lang="en-GB" sz="1800" dirty="0"/>
              <a:t>The study is sponsored and funded by Merck Sharp &amp; Dohme (UK) Ltd. </a:t>
            </a:r>
          </a:p>
        </p:txBody>
      </p:sp>
      <p:sp>
        <p:nvSpPr>
          <p:cNvPr id="4" name="Footer Placeholder 3">
            <a:extLst>
              <a:ext uri="{FF2B5EF4-FFF2-40B4-BE49-F238E27FC236}">
                <a16:creationId xmlns:a16="http://schemas.microsoft.com/office/drawing/2014/main" id="{0915FF97-4356-4B35-A95F-8E22F3935082}"/>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1678647520"/>
      </p:ext>
    </p:extLst>
  </p:cSld>
  <p:clrMapOvr>
    <a:masterClrMapping/>
  </p:clrMapOvr>
  <p:transition advTm="80188">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42CA9-04EF-47A6-AF71-59C840F7C405}"/>
              </a:ext>
            </a:extLst>
          </p:cNvPr>
          <p:cNvSpPr>
            <a:spLocks noGrp="1"/>
          </p:cNvSpPr>
          <p:nvPr>
            <p:ph type="title"/>
          </p:nvPr>
        </p:nvSpPr>
        <p:spPr>
          <a:xfrm>
            <a:off x="377825" y="377825"/>
            <a:ext cx="8863711" cy="850107"/>
          </a:xfrm>
        </p:spPr>
        <p:txBody>
          <a:bodyPr/>
          <a:lstStyle/>
          <a:p>
            <a:r>
              <a:rPr lang="en-GB" dirty="0"/>
              <a:t>Decision Support Modules by Condition (for adult patients)</a:t>
            </a:r>
          </a:p>
        </p:txBody>
      </p:sp>
      <p:sp>
        <p:nvSpPr>
          <p:cNvPr id="3" name="Content Placeholder 2">
            <a:extLst>
              <a:ext uri="{FF2B5EF4-FFF2-40B4-BE49-F238E27FC236}">
                <a16:creationId xmlns:a16="http://schemas.microsoft.com/office/drawing/2014/main" id="{304D8933-252A-4083-9CD5-8C32A71363F7}"/>
              </a:ext>
            </a:extLst>
          </p:cNvPr>
          <p:cNvSpPr>
            <a:spLocks noGrp="1"/>
          </p:cNvSpPr>
          <p:nvPr>
            <p:ph idx="1"/>
          </p:nvPr>
        </p:nvSpPr>
        <p:spPr/>
        <p:txBody>
          <a:bodyPr/>
          <a:lstStyle/>
          <a:p>
            <a:pPr marL="514350" indent="-514350">
              <a:buFont typeface="+mj-lt"/>
              <a:buAutoNum type="arabicPeriod"/>
            </a:pPr>
            <a:r>
              <a:rPr lang="en-GB" sz="2000" dirty="0"/>
              <a:t>Community-acquired Pneumonia (CAP)</a:t>
            </a:r>
          </a:p>
          <a:p>
            <a:pPr marL="514350" indent="-514350">
              <a:buFont typeface="+mj-lt"/>
              <a:buAutoNum type="arabicPeriod"/>
            </a:pPr>
            <a:r>
              <a:rPr lang="en-GB" sz="2000" dirty="0"/>
              <a:t>Hospital-acquired Pneumonia (HAP)</a:t>
            </a:r>
          </a:p>
          <a:p>
            <a:pPr marL="514350" indent="-514350">
              <a:buFont typeface="+mj-lt"/>
              <a:buAutoNum type="arabicPeriod"/>
            </a:pPr>
            <a:r>
              <a:rPr lang="en-GB" sz="2000" dirty="0"/>
              <a:t>Urinary Tract Infection (UTI)</a:t>
            </a:r>
          </a:p>
          <a:p>
            <a:pPr marL="514350" indent="-514350">
              <a:buFont typeface="+mj-lt"/>
              <a:buAutoNum type="arabicPeriod"/>
            </a:pPr>
            <a:r>
              <a:rPr lang="en-GB" sz="2000" dirty="0"/>
              <a:t>Skin &amp; Soft Tissue Infection (SSTI): Cellulitis</a:t>
            </a:r>
          </a:p>
          <a:p>
            <a:pPr marL="514350" indent="-514350">
              <a:buFont typeface="+mj-lt"/>
              <a:buAutoNum type="arabicPeriod"/>
            </a:pPr>
            <a:r>
              <a:rPr lang="en-GB" sz="2000" dirty="0"/>
              <a:t>Intra-abdominal Infection (IAI): Biliary Sepsis</a:t>
            </a:r>
          </a:p>
          <a:p>
            <a:pPr marL="514350" indent="-514350">
              <a:buFont typeface="+mj-lt"/>
              <a:buAutoNum type="arabicPeriod"/>
            </a:pPr>
            <a:endParaRPr lang="en-GB" sz="2000" dirty="0"/>
          </a:p>
          <a:p>
            <a:r>
              <a:rPr lang="en-GB" sz="2000" dirty="0"/>
              <a:t>For Trusts randomised to the intervention arm, the browse version of their guidelines for these five conditions will be replaced by a DSM.  Guidelines for other conditions will remain visible in the standard browse format.</a:t>
            </a:r>
          </a:p>
          <a:p>
            <a:endParaRPr lang="en-GB" sz="2000" dirty="0"/>
          </a:p>
        </p:txBody>
      </p:sp>
      <p:sp>
        <p:nvSpPr>
          <p:cNvPr id="4" name="Footer Placeholder 3">
            <a:extLst>
              <a:ext uri="{FF2B5EF4-FFF2-40B4-BE49-F238E27FC236}">
                <a16:creationId xmlns:a16="http://schemas.microsoft.com/office/drawing/2014/main" id="{C0961233-A7F8-4D7B-9466-CEE4D9E916C6}"/>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706452993"/>
      </p:ext>
    </p:extLst>
  </p:cSld>
  <p:clrMapOvr>
    <a:masterClrMapping/>
  </p:clrMapOvr>
  <p:transition advTm="52745">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A7C09C0-E2E3-48E8-9C55-D195D32EAD7C}"/>
              </a:ext>
            </a:extLst>
          </p:cNvPr>
          <p:cNvSpPr txBox="1"/>
          <p:nvPr/>
        </p:nvSpPr>
        <p:spPr>
          <a:xfrm>
            <a:off x="281354" y="1328380"/>
            <a:ext cx="11625943" cy="4791066"/>
          </a:xfrm>
          <a:prstGeom prst="rect">
            <a:avLst/>
          </a:prstGeom>
          <a:solidFill>
            <a:schemeClr val="accent2"/>
          </a:solidFill>
        </p:spPr>
        <p:txBody>
          <a:bodyPr wrap="square" rtlCol="0">
            <a:spAutoFit/>
          </a:bodyPr>
          <a:lstStyle/>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i="1" dirty="0">
              <a:latin typeface="+mj-lt"/>
              <a:cs typeface="Arial" panose="020B0604020202020204" pitchFamily="34" charset="0"/>
            </a:endParaRPr>
          </a:p>
          <a:p>
            <a:endParaRPr lang="en-GB" sz="1800" i="1" dirty="0">
              <a:latin typeface="+mj-lt"/>
              <a:cs typeface="Arial" panose="020B0604020202020204" pitchFamily="34" charset="0"/>
            </a:endParaRPr>
          </a:p>
          <a:p>
            <a:endParaRPr lang="en-GB" sz="1800" i="1" dirty="0">
              <a:latin typeface="+mj-lt"/>
              <a:cs typeface="Arial" panose="020B0604020202020204" pitchFamily="34" charset="0"/>
            </a:endParaRPr>
          </a:p>
          <a:p>
            <a:endParaRPr lang="en-GB" sz="1800" i="1" dirty="0">
              <a:latin typeface="+mj-lt"/>
              <a:cs typeface="Arial" panose="020B0604020202020204" pitchFamily="34" charset="0"/>
            </a:endParaRPr>
          </a:p>
          <a:p>
            <a:r>
              <a:rPr lang="en-GB" sz="1800" i="1" dirty="0">
                <a:latin typeface="+mj-lt"/>
                <a:cs typeface="Arial" panose="020B0604020202020204" pitchFamily="34" charset="0"/>
              </a:rPr>
              <a:t>Collaboration between</a:t>
            </a:r>
            <a:r>
              <a:rPr lang="en-GB" sz="1800" i="1" dirty="0">
                <a:cs typeface="Arial" panose="020B0604020202020204" pitchFamily="34" charset="0"/>
              </a:rPr>
              <a:t> the local NHS Trust team and </a:t>
            </a:r>
            <a:r>
              <a:rPr lang="en-GB" sz="1800" i="1" dirty="0">
                <a:latin typeface="+mj-lt"/>
                <a:cs typeface="Arial" panose="020B0604020202020204" pitchFamily="34" charset="0"/>
              </a:rPr>
              <a:t>the </a:t>
            </a:r>
            <a:r>
              <a:rPr lang="en-GB" sz="1800" i="1" dirty="0" err="1">
                <a:latin typeface="+mj-lt"/>
                <a:cs typeface="Arial" panose="020B0604020202020204" pitchFamily="34" charset="0"/>
              </a:rPr>
              <a:t>MicroGuide</a:t>
            </a:r>
            <a:r>
              <a:rPr lang="en-US" sz="1800" i="1" dirty="0">
                <a:solidFill>
                  <a:srgbClr val="000000"/>
                </a:solidFill>
                <a:latin typeface="+mj-lt"/>
              </a:rPr>
              <a:t>™</a:t>
            </a:r>
            <a:r>
              <a:rPr lang="en-GB" sz="1800" i="1" dirty="0">
                <a:latin typeface="+mj-lt"/>
                <a:cs typeface="Arial" panose="020B0604020202020204" pitchFamily="34" charset="0"/>
              </a:rPr>
              <a:t> 2 Research Pharmacist </a:t>
            </a:r>
          </a:p>
        </p:txBody>
      </p:sp>
      <p:sp>
        <p:nvSpPr>
          <p:cNvPr id="2" name="Title 1">
            <a:extLst>
              <a:ext uri="{FF2B5EF4-FFF2-40B4-BE49-F238E27FC236}">
                <a16:creationId xmlns:a16="http://schemas.microsoft.com/office/drawing/2014/main" id="{809C034E-BA4E-418D-BCF8-72FAC9EA7931}"/>
              </a:ext>
            </a:extLst>
          </p:cNvPr>
          <p:cNvSpPr>
            <a:spLocks noGrp="1"/>
          </p:cNvSpPr>
          <p:nvPr>
            <p:ph type="title"/>
          </p:nvPr>
        </p:nvSpPr>
        <p:spPr>
          <a:xfrm>
            <a:off x="389629" y="386311"/>
            <a:ext cx="10126462" cy="859993"/>
          </a:xfrm>
        </p:spPr>
        <p:txBody>
          <a:bodyPr>
            <a:normAutofit/>
          </a:bodyPr>
          <a:lstStyle/>
          <a:p>
            <a:r>
              <a:rPr lang="en-GB" dirty="0">
                <a:cs typeface="Arial" panose="020B0604020202020204" pitchFamily="34" charset="0"/>
              </a:rPr>
              <a:t>Development of Decision Support Modules (DSMs)</a:t>
            </a:r>
          </a:p>
        </p:txBody>
      </p:sp>
      <p:graphicFrame>
        <p:nvGraphicFramePr>
          <p:cNvPr id="4" name="Content Placeholder 3">
            <a:extLst>
              <a:ext uri="{FF2B5EF4-FFF2-40B4-BE49-F238E27FC236}">
                <a16:creationId xmlns:a16="http://schemas.microsoft.com/office/drawing/2014/main" id="{A5590C60-56F8-4F51-BC54-C59433146722}"/>
              </a:ext>
            </a:extLst>
          </p:cNvPr>
          <p:cNvGraphicFramePr>
            <a:graphicFrameLocks noGrp="1"/>
          </p:cNvGraphicFramePr>
          <p:nvPr>
            <p:ph idx="1"/>
            <p:extLst>
              <p:ext uri="{D42A27DB-BD31-4B8C-83A1-F6EECF244321}">
                <p14:modId xmlns:p14="http://schemas.microsoft.com/office/powerpoint/2010/main" val="1473200024"/>
              </p:ext>
            </p:extLst>
          </p:nvPr>
        </p:nvGraphicFramePr>
        <p:xfrm>
          <a:off x="627388" y="254422"/>
          <a:ext cx="10740914" cy="317613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a:extLst>
              <a:ext uri="{FF2B5EF4-FFF2-40B4-BE49-F238E27FC236}">
                <a16:creationId xmlns:a16="http://schemas.microsoft.com/office/drawing/2014/main" id="{1B530EE3-755D-453F-AA00-B29F667DBEC3}"/>
              </a:ext>
            </a:extLst>
          </p:cNvPr>
          <p:cNvSpPr txBox="1"/>
          <p:nvPr/>
        </p:nvSpPr>
        <p:spPr>
          <a:xfrm>
            <a:off x="580007" y="2196703"/>
            <a:ext cx="1642368" cy="1123712"/>
          </a:xfrm>
          <a:prstGeom prst="round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marL="285750" indent="-285750">
              <a:buFont typeface="+mj-lt"/>
              <a:buAutoNum type="romanUcPeriod"/>
            </a:pPr>
            <a:r>
              <a:rPr lang="en-GB" sz="1200" dirty="0">
                <a:latin typeface="+mj-lt"/>
                <a:cs typeface="Arial" panose="020B0604020202020204" pitchFamily="34" charset="0"/>
              </a:rPr>
              <a:t>Local NHS Trust guidelines</a:t>
            </a:r>
          </a:p>
          <a:p>
            <a:pPr marL="285750" lvl="0" indent="-285750">
              <a:buFont typeface="+mj-lt"/>
              <a:buAutoNum type="romanUcPeriod"/>
            </a:pPr>
            <a:r>
              <a:rPr lang="en-GB" sz="1200" dirty="0">
                <a:latin typeface="+mj-lt"/>
                <a:cs typeface="Arial" panose="020B0604020202020204" pitchFamily="34" charset="0"/>
              </a:rPr>
              <a:t>National guidance i.e. NICE/PHE</a:t>
            </a:r>
          </a:p>
        </p:txBody>
      </p:sp>
      <p:sp>
        <p:nvSpPr>
          <p:cNvPr id="6" name="TextBox 5">
            <a:extLst>
              <a:ext uri="{FF2B5EF4-FFF2-40B4-BE49-F238E27FC236}">
                <a16:creationId xmlns:a16="http://schemas.microsoft.com/office/drawing/2014/main" id="{90FEADC4-5600-4B90-B5B6-21D50D02A823}"/>
              </a:ext>
            </a:extLst>
          </p:cNvPr>
          <p:cNvSpPr txBox="1"/>
          <p:nvPr/>
        </p:nvSpPr>
        <p:spPr>
          <a:xfrm>
            <a:off x="2543452" y="2196703"/>
            <a:ext cx="1642368" cy="715089"/>
          </a:xfrm>
          <a:prstGeom prst="round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lvl="0">
              <a:defRPr/>
            </a:pPr>
            <a:r>
              <a:rPr lang="en-GB" sz="1200" dirty="0">
                <a:latin typeface="+mj-lt"/>
                <a:cs typeface="Arial" panose="020B0604020202020204" pitchFamily="34" charset="0"/>
              </a:rPr>
              <a:t>Dependent on infectious disease e.g. penicillin allergy</a:t>
            </a:r>
          </a:p>
        </p:txBody>
      </p:sp>
      <p:sp>
        <p:nvSpPr>
          <p:cNvPr id="7" name="TextBox 6">
            <a:extLst>
              <a:ext uri="{FF2B5EF4-FFF2-40B4-BE49-F238E27FC236}">
                <a16:creationId xmlns:a16="http://schemas.microsoft.com/office/drawing/2014/main" id="{ED74CB24-973C-43E4-B9EF-52B3CCB48D87}"/>
              </a:ext>
            </a:extLst>
          </p:cNvPr>
          <p:cNvSpPr txBox="1"/>
          <p:nvPr/>
        </p:nvSpPr>
        <p:spPr>
          <a:xfrm>
            <a:off x="4482484" y="2196703"/>
            <a:ext cx="1642368" cy="1328023"/>
          </a:xfrm>
          <a:prstGeom prst="round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lvl="0">
              <a:defRPr/>
            </a:pPr>
            <a:r>
              <a:rPr lang="en-GB" sz="1200" dirty="0">
                <a:latin typeface="+mj-lt"/>
                <a:cs typeface="Arial" panose="020B0604020202020204" pitchFamily="34" charset="0"/>
              </a:rPr>
              <a:t>The number of key variables that affect prescribing decisions drives the number of possible prescribing  permutations </a:t>
            </a:r>
          </a:p>
        </p:txBody>
      </p:sp>
      <p:sp>
        <p:nvSpPr>
          <p:cNvPr id="8" name="TextBox 7">
            <a:extLst>
              <a:ext uri="{FF2B5EF4-FFF2-40B4-BE49-F238E27FC236}">
                <a16:creationId xmlns:a16="http://schemas.microsoft.com/office/drawing/2014/main" id="{FF0D1BAA-C34B-49BD-88A5-D680C56599FF}"/>
              </a:ext>
            </a:extLst>
          </p:cNvPr>
          <p:cNvSpPr txBox="1"/>
          <p:nvPr/>
        </p:nvSpPr>
        <p:spPr>
          <a:xfrm>
            <a:off x="6450738" y="2196703"/>
            <a:ext cx="1734474" cy="2661761"/>
          </a:xfrm>
          <a:prstGeom prst="round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marL="171450" indent="-171450">
              <a:buFont typeface="Arial" panose="020B0604020202020204" pitchFamily="34" charset="0"/>
              <a:buChar char="•"/>
            </a:pPr>
            <a:r>
              <a:rPr lang="en-GB" sz="1200" dirty="0">
                <a:latin typeface="+mj-lt"/>
                <a:cs typeface="Arial" panose="020B0604020202020204" pitchFamily="34" charset="0"/>
              </a:rPr>
              <a:t>Based on Local NHS Trust guidance and evidence base</a:t>
            </a:r>
          </a:p>
          <a:p>
            <a:pPr marL="171450" lvl="0" indent="-171450">
              <a:buFont typeface="Arial" panose="020B0604020202020204" pitchFamily="34" charset="0"/>
              <a:buChar char="•"/>
            </a:pPr>
            <a:r>
              <a:rPr lang="en-GB" sz="1200" dirty="0">
                <a:latin typeface="+mj-lt"/>
                <a:cs typeface="Arial" panose="020B0604020202020204" pitchFamily="34" charset="0"/>
              </a:rPr>
              <a:t>Considers patient status i.e. antibiotic formulation if patient is nil by mouth</a:t>
            </a:r>
          </a:p>
          <a:p>
            <a:pPr marL="171450" lvl="0" indent="-171450">
              <a:buFont typeface="Arial" panose="020B0604020202020204" pitchFamily="34" charset="0"/>
              <a:buChar char="•"/>
            </a:pPr>
            <a:r>
              <a:rPr lang="en-GB" sz="1200" dirty="0">
                <a:latin typeface="+mj-lt"/>
                <a:cs typeface="Arial" panose="020B0604020202020204" pitchFamily="34" charset="0"/>
              </a:rPr>
              <a:t>Threshold for prescribers to contact the infection specialist to discuss patient</a:t>
            </a:r>
          </a:p>
        </p:txBody>
      </p:sp>
      <p:sp>
        <p:nvSpPr>
          <p:cNvPr id="9" name="Arrow: Circular 8">
            <a:extLst>
              <a:ext uri="{FF2B5EF4-FFF2-40B4-BE49-F238E27FC236}">
                <a16:creationId xmlns:a16="http://schemas.microsoft.com/office/drawing/2014/main" id="{34F3F46B-88BB-4AEB-9DE9-689AECC1FE00}"/>
              </a:ext>
            </a:extLst>
          </p:cNvPr>
          <p:cNvSpPr/>
          <p:nvPr/>
        </p:nvSpPr>
        <p:spPr>
          <a:xfrm rot="9469537">
            <a:off x="9907970" y="1363993"/>
            <a:ext cx="973594" cy="1005673"/>
          </a:xfrm>
          <a:prstGeom prst="circularArrow">
            <a:avLst>
              <a:gd name="adj1" fmla="val 12500"/>
              <a:gd name="adj2" fmla="val 1142319"/>
              <a:gd name="adj3" fmla="val 20457681"/>
              <a:gd name="adj4" fmla="val 3638669"/>
              <a:gd name="adj5" fmla="val 12500"/>
            </a:avLst>
          </a:prstGeom>
          <a:solidFill>
            <a:srgbClr val="F7F7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mj-lt"/>
              <a:cs typeface="Arial" panose="020B0604020202020204" pitchFamily="34" charset="0"/>
            </a:endParaRPr>
          </a:p>
        </p:txBody>
      </p:sp>
      <p:sp>
        <p:nvSpPr>
          <p:cNvPr id="10" name="TextBox 9">
            <a:extLst>
              <a:ext uri="{FF2B5EF4-FFF2-40B4-BE49-F238E27FC236}">
                <a16:creationId xmlns:a16="http://schemas.microsoft.com/office/drawing/2014/main" id="{B680CF45-054F-44EF-BDAC-FC6BD8525E18}"/>
              </a:ext>
            </a:extLst>
          </p:cNvPr>
          <p:cNvSpPr txBox="1"/>
          <p:nvPr/>
        </p:nvSpPr>
        <p:spPr>
          <a:xfrm>
            <a:off x="10661382" y="1587098"/>
            <a:ext cx="999474" cy="510778"/>
          </a:xfrm>
          <a:prstGeom prst="round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lvl="0">
              <a:defRPr/>
            </a:pPr>
            <a:r>
              <a:rPr lang="en-GB" sz="1200" dirty="0">
                <a:latin typeface="+mj-lt"/>
                <a:cs typeface="Arial" panose="020B0604020202020204" pitchFamily="34" charset="0"/>
              </a:rPr>
              <a:t>Piloting &amp; editing</a:t>
            </a:r>
          </a:p>
        </p:txBody>
      </p:sp>
      <p:grpSp>
        <p:nvGrpSpPr>
          <p:cNvPr id="11" name="Group 10">
            <a:extLst>
              <a:ext uri="{FF2B5EF4-FFF2-40B4-BE49-F238E27FC236}">
                <a16:creationId xmlns:a16="http://schemas.microsoft.com/office/drawing/2014/main" id="{1E67EE18-D1D1-43D7-9505-4780DAFB404B}"/>
              </a:ext>
            </a:extLst>
          </p:cNvPr>
          <p:cNvGrpSpPr/>
          <p:nvPr/>
        </p:nvGrpSpPr>
        <p:grpSpPr>
          <a:xfrm>
            <a:off x="8727019" y="4311304"/>
            <a:ext cx="1394718" cy="836831"/>
            <a:chOff x="8405217" y="3219098"/>
            <a:chExt cx="1394718" cy="836831"/>
          </a:xfrm>
          <a:solidFill>
            <a:srgbClr val="0C2340"/>
          </a:solidFill>
        </p:grpSpPr>
        <p:sp>
          <p:nvSpPr>
            <p:cNvPr id="12" name="Rectangle: Rounded Corners 11">
              <a:extLst>
                <a:ext uri="{FF2B5EF4-FFF2-40B4-BE49-F238E27FC236}">
                  <a16:creationId xmlns:a16="http://schemas.microsoft.com/office/drawing/2014/main" id="{B00C1AA8-8040-4B3D-AE1B-911EB228A48B}"/>
                </a:ext>
              </a:extLst>
            </p:cNvPr>
            <p:cNvSpPr/>
            <p:nvPr/>
          </p:nvSpPr>
          <p:spPr>
            <a:xfrm>
              <a:off x="8405217" y="3219098"/>
              <a:ext cx="1394718" cy="836831"/>
            </a:xfrm>
            <a:prstGeom prst="roundRect">
              <a:avLst>
                <a:gd name="adj" fmla="val 10000"/>
              </a:avLst>
            </a:prstGeom>
            <a:grp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Rectangle: Rounded Corners 4">
              <a:extLst>
                <a:ext uri="{FF2B5EF4-FFF2-40B4-BE49-F238E27FC236}">
                  <a16:creationId xmlns:a16="http://schemas.microsoft.com/office/drawing/2014/main" id="{874DE19A-EB9B-4278-9A07-851831E92E7F}"/>
                </a:ext>
              </a:extLst>
            </p:cNvPr>
            <p:cNvSpPr txBox="1"/>
            <p:nvPr/>
          </p:nvSpPr>
          <p:spPr>
            <a:xfrm>
              <a:off x="8429727" y="3243608"/>
              <a:ext cx="1345698" cy="787811"/>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kern="1200" dirty="0">
                  <a:latin typeface="+mj-lt"/>
                  <a:cs typeface="Arial" panose="020B0604020202020204" pitchFamily="34" charset="0"/>
                </a:rPr>
                <a:t>7. Locally developed DSM ready for use</a:t>
              </a:r>
            </a:p>
          </p:txBody>
        </p:sp>
      </p:grpSp>
      <p:sp>
        <p:nvSpPr>
          <p:cNvPr id="19" name="TextBox 18">
            <a:extLst>
              <a:ext uri="{FF2B5EF4-FFF2-40B4-BE49-F238E27FC236}">
                <a16:creationId xmlns:a16="http://schemas.microsoft.com/office/drawing/2014/main" id="{C14B3DFA-01D5-447F-9B09-643446F2C1CF}"/>
              </a:ext>
            </a:extLst>
          </p:cNvPr>
          <p:cNvSpPr txBox="1"/>
          <p:nvPr/>
        </p:nvSpPr>
        <p:spPr>
          <a:xfrm>
            <a:off x="10211089" y="3138681"/>
            <a:ext cx="1515924" cy="715089"/>
          </a:xfrm>
          <a:prstGeom prst="roundRect">
            <a:avLst/>
          </a:prstGeom>
          <a:ln/>
        </p:spPr>
        <p:style>
          <a:lnRef idx="2">
            <a:schemeClr val="accent1"/>
          </a:lnRef>
          <a:fillRef idx="1">
            <a:schemeClr val="lt1"/>
          </a:fillRef>
          <a:effectRef idx="0">
            <a:schemeClr val="accent1"/>
          </a:effectRef>
          <a:fontRef idx="minor">
            <a:schemeClr val="dk1"/>
          </a:fontRef>
        </p:style>
        <p:txBody>
          <a:bodyPr wrap="square" rtlCol="0">
            <a:spAutoFit/>
          </a:bodyPr>
          <a:lstStyle/>
          <a:p>
            <a:pPr lvl="0" algn="ctr">
              <a:defRPr/>
            </a:pPr>
            <a:r>
              <a:rPr lang="en-GB" sz="1200" dirty="0">
                <a:latin typeface="+mj-lt"/>
                <a:cs typeface="Arial" panose="020B0604020202020204" pitchFamily="34" charset="0"/>
              </a:rPr>
              <a:t>Study site approval of locally developed DSMs</a:t>
            </a:r>
          </a:p>
        </p:txBody>
      </p:sp>
      <p:sp>
        <p:nvSpPr>
          <p:cNvPr id="20" name="Arrow: Striped Right 19">
            <a:extLst>
              <a:ext uri="{FF2B5EF4-FFF2-40B4-BE49-F238E27FC236}">
                <a16:creationId xmlns:a16="http://schemas.microsoft.com/office/drawing/2014/main" id="{E5A16A7C-9260-4667-8079-E4841F7971B0}"/>
              </a:ext>
            </a:extLst>
          </p:cNvPr>
          <p:cNvSpPr/>
          <p:nvPr/>
        </p:nvSpPr>
        <p:spPr>
          <a:xfrm rot="5400000">
            <a:off x="9087954" y="3518900"/>
            <a:ext cx="672849" cy="659621"/>
          </a:xfrm>
          <a:prstGeom prst="stripedRightArrow">
            <a:avLst/>
          </a:prstGeom>
          <a:solidFill>
            <a:srgbClr val="F7F7F7"/>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j-lt"/>
              <a:cs typeface="Arial" panose="020B0604020202020204" pitchFamily="34" charset="0"/>
            </a:endParaRPr>
          </a:p>
        </p:txBody>
      </p:sp>
      <p:sp>
        <p:nvSpPr>
          <p:cNvPr id="14" name="Footer Placeholder 13">
            <a:extLst>
              <a:ext uri="{FF2B5EF4-FFF2-40B4-BE49-F238E27FC236}">
                <a16:creationId xmlns:a16="http://schemas.microsoft.com/office/drawing/2014/main" id="{4B56A01B-6543-4C9E-8413-96B2469119EC}"/>
              </a:ext>
            </a:extLst>
          </p:cNvPr>
          <p:cNvSpPr>
            <a:spLocks noGrp="1"/>
          </p:cNvSpPr>
          <p:nvPr>
            <p:ph type="ftr" sz="quarter" idx="11"/>
          </p:nvPr>
        </p:nvSpPr>
        <p:spPr/>
        <p:txBody>
          <a:bodyPr/>
          <a:lstStyle/>
          <a:p>
            <a:r>
              <a:rPr lang="en-GB" dirty="0">
                <a:latin typeface="+mj-lt"/>
              </a:rPr>
              <a:t>An Introduction to the MicroGuide™2 Study for Prospective Sites </a:t>
            </a:r>
          </a:p>
        </p:txBody>
      </p:sp>
    </p:spTree>
    <p:extLst>
      <p:ext uri="{BB962C8B-B14F-4D97-AF65-F5344CB8AC3E}">
        <p14:creationId xmlns:p14="http://schemas.microsoft.com/office/powerpoint/2010/main" val="17767113"/>
      </p:ext>
    </p:extLst>
  </p:cSld>
  <p:clrMapOvr>
    <a:masterClrMapping/>
  </p:clrMapOvr>
  <p:transition advTm="139286">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E5B2AF39-886F-4DE3-A4AE-3A43E5529B98}"/>
              </a:ext>
            </a:extLst>
          </p:cNvPr>
          <p:cNvGraphicFramePr>
            <a:graphicFrameLocks noGrp="1"/>
          </p:cNvGraphicFramePr>
          <p:nvPr>
            <p:ph idx="1"/>
            <p:extLst>
              <p:ext uri="{D42A27DB-BD31-4B8C-83A1-F6EECF244321}">
                <p14:modId xmlns:p14="http://schemas.microsoft.com/office/powerpoint/2010/main" val="1037055485"/>
              </p:ext>
            </p:extLst>
          </p:nvPr>
        </p:nvGraphicFramePr>
        <p:xfrm>
          <a:off x="525303" y="2164080"/>
          <a:ext cx="11089753" cy="2377440"/>
        </p:xfrm>
        <a:graphic>
          <a:graphicData uri="http://schemas.openxmlformats.org/drawingml/2006/table">
            <a:tbl>
              <a:tblPr firstRow="1" bandRow="1">
                <a:tableStyleId>{5C22544A-7EE6-4342-B048-85BDC9FD1C3A}</a:tableStyleId>
              </a:tblPr>
              <a:tblGrid>
                <a:gridCol w="1216407">
                  <a:extLst>
                    <a:ext uri="{9D8B030D-6E8A-4147-A177-3AD203B41FA5}">
                      <a16:colId xmlns:a16="http://schemas.microsoft.com/office/drawing/2014/main" val="3790519101"/>
                    </a:ext>
                  </a:extLst>
                </a:gridCol>
                <a:gridCol w="2265797">
                  <a:extLst>
                    <a:ext uri="{9D8B030D-6E8A-4147-A177-3AD203B41FA5}">
                      <a16:colId xmlns:a16="http://schemas.microsoft.com/office/drawing/2014/main" val="1236974396"/>
                    </a:ext>
                  </a:extLst>
                </a:gridCol>
                <a:gridCol w="2578350">
                  <a:extLst>
                    <a:ext uri="{9D8B030D-6E8A-4147-A177-3AD203B41FA5}">
                      <a16:colId xmlns:a16="http://schemas.microsoft.com/office/drawing/2014/main" val="887720595"/>
                    </a:ext>
                  </a:extLst>
                </a:gridCol>
                <a:gridCol w="1534886">
                  <a:extLst>
                    <a:ext uri="{9D8B030D-6E8A-4147-A177-3AD203B41FA5}">
                      <a16:colId xmlns:a16="http://schemas.microsoft.com/office/drawing/2014/main" val="4052821725"/>
                    </a:ext>
                  </a:extLst>
                </a:gridCol>
                <a:gridCol w="3494313">
                  <a:extLst>
                    <a:ext uri="{9D8B030D-6E8A-4147-A177-3AD203B41FA5}">
                      <a16:colId xmlns:a16="http://schemas.microsoft.com/office/drawing/2014/main" val="3374696989"/>
                    </a:ext>
                  </a:extLst>
                </a:gridCol>
              </a:tblGrid>
              <a:tr h="525072">
                <a:tc>
                  <a:txBody>
                    <a:bodyPr/>
                    <a:lstStyle/>
                    <a:p>
                      <a:r>
                        <a:rPr lang="en-GB" sz="1600" dirty="0"/>
                        <a:t>DSM</a:t>
                      </a:r>
                    </a:p>
                  </a:txBody>
                  <a:tcPr/>
                </a:tc>
                <a:tc>
                  <a:txBody>
                    <a:bodyPr/>
                    <a:lstStyle/>
                    <a:p>
                      <a:r>
                        <a:rPr lang="en-GB" sz="1600" dirty="0"/>
                        <a:t>Key Variables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Key Variable Options</a:t>
                      </a:r>
                    </a:p>
                    <a:p>
                      <a:endParaRPr lang="en-GB" sz="1600" dirty="0"/>
                    </a:p>
                  </a:txBody>
                  <a:tcPr/>
                </a:tc>
                <a:tc>
                  <a:txBody>
                    <a:bodyPr/>
                    <a:lstStyle/>
                    <a:p>
                      <a:r>
                        <a:rPr lang="en-GB" sz="1600" dirty="0"/>
                        <a:t>Number of Permutations</a:t>
                      </a:r>
                    </a:p>
                  </a:txBody>
                  <a:tcPr/>
                </a:tc>
                <a:tc>
                  <a:txBody>
                    <a:bodyPr/>
                    <a:lstStyle/>
                    <a:p>
                      <a:r>
                        <a:rPr lang="en-GB" sz="1600" dirty="0"/>
                        <a:t>References used for illustration purposes</a:t>
                      </a:r>
                    </a:p>
                  </a:txBody>
                  <a:tcPr/>
                </a:tc>
                <a:extLst>
                  <a:ext uri="{0D108BD9-81ED-4DB2-BD59-A6C34878D82A}">
                    <a16:rowId xmlns:a16="http://schemas.microsoft.com/office/drawing/2014/main" val="1697847190"/>
                  </a:ext>
                </a:extLst>
              </a:tr>
              <a:tr h="16061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dirty="0"/>
                        <a:t>Urinary Tract Infection (UTI)</a:t>
                      </a:r>
                    </a:p>
                  </a:txBody>
                  <a:tcPr/>
                </a:tc>
                <a:tc>
                  <a:txBody>
                    <a:bodyPr/>
                    <a:lstStyle/>
                    <a:p>
                      <a:pPr marL="285750" indent="-285750">
                        <a:buFont typeface="Arial" panose="020B0604020202020204" pitchFamily="34" charset="0"/>
                        <a:buChar char="•"/>
                      </a:pPr>
                      <a:r>
                        <a:rPr lang="en-GB" sz="1600" kern="1200" dirty="0">
                          <a:solidFill>
                            <a:schemeClr val="dk1"/>
                          </a:solidFill>
                          <a:effectLst/>
                          <a:latin typeface="+mn-lt"/>
                          <a:ea typeface="+mn-ea"/>
                          <a:cs typeface="+mn-cs"/>
                        </a:rPr>
                        <a:t>Gender </a:t>
                      </a:r>
                    </a:p>
                    <a:p>
                      <a:pPr marL="285750" indent="-285750">
                        <a:buFont typeface="Arial" panose="020B0604020202020204" pitchFamily="34" charset="0"/>
                        <a:buChar char="•"/>
                      </a:pPr>
                      <a:r>
                        <a:rPr lang="en-GB" sz="1600" kern="1200" dirty="0">
                          <a:solidFill>
                            <a:schemeClr val="dk1"/>
                          </a:solidFill>
                          <a:effectLst/>
                          <a:latin typeface="+mn-lt"/>
                          <a:ea typeface="+mn-ea"/>
                          <a:cs typeface="+mn-cs"/>
                        </a:rPr>
                        <a:t>Source</a:t>
                      </a:r>
                    </a:p>
                    <a:p>
                      <a:pPr marL="285750" indent="-285750">
                        <a:buFont typeface="Arial" panose="020B0604020202020204" pitchFamily="34" charset="0"/>
                        <a:buChar char="•"/>
                      </a:pPr>
                      <a:r>
                        <a:rPr lang="en-GB" sz="1600" kern="1200" dirty="0">
                          <a:solidFill>
                            <a:schemeClr val="dk1"/>
                          </a:solidFill>
                          <a:effectLst/>
                          <a:latin typeface="+mn-lt"/>
                          <a:ea typeface="+mn-ea"/>
                          <a:cs typeface="+mn-cs"/>
                        </a:rPr>
                        <a:t>Sepsis </a:t>
                      </a:r>
                    </a:p>
                    <a:p>
                      <a:pPr marL="285750" indent="-285750">
                        <a:buFont typeface="Arial" panose="020B0604020202020204" pitchFamily="34" charset="0"/>
                        <a:buChar char="•"/>
                      </a:pPr>
                      <a:r>
                        <a:rPr lang="en-GB" sz="1600" dirty="0"/>
                        <a:t>Pregnancy </a:t>
                      </a:r>
                      <a:r>
                        <a:rPr lang="en-GB" sz="1600" kern="1200" dirty="0">
                          <a:solidFill>
                            <a:schemeClr val="dk1"/>
                          </a:solidFill>
                          <a:effectLst/>
                          <a:latin typeface="+mn-lt"/>
                          <a:ea typeface="+mn-ea"/>
                          <a:cs typeface="+mn-cs"/>
                        </a:rPr>
                        <a:t>status</a:t>
                      </a:r>
                    </a:p>
                    <a:p>
                      <a:pPr marL="285750" indent="-285750">
                        <a:buFont typeface="Arial" panose="020B0604020202020204" pitchFamily="34" charset="0"/>
                        <a:buChar char="•"/>
                      </a:pPr>
                      <a:r>
                        <a:rPr lang="en-GB" sz="1600" kern="1200" dirty="0">
                          <a:solidFill>
                            <a:schemeClr val="dk1"/>
                          </a:solidFill>
                          <a:effectLst/>
                          <a:latin typeface="+mn-lt"/>
                          <a:ea typeface="+mn-ea"/>
                          <a:cs typeface="+mn-cs"/>
                        </a:rPr>
                        <a:t>Treatment failure </a:t>
                      </a:r>
                    </a:p>
                    <a:p>
                      <a:pPr marL="285750" indent="-285750">
                        <a:buFont typeface="Arial" panose="020B0604020202020204" pitchFamily="34" charset="0"/>
                        <a:buChar char="•"/>
                      </a:pPr>
                      <a:r>
                        <a:rPr lang="en-GB" sz="1600" kern="1200" dirty="0">
                          <a:solidFill>
                            <a:schemeClr val="dk1"/>
                          </a:solidFill>
                          <a:effectLst/>
                          <a:latin typeface="+mn-lt"/>
                          <a:ea typeface="+mn-ea"/>
                          <a:cs typeface="+mn-cs"/>
                        </a:rPr>
                        <a:t>Resistance risk</a:t>
                      </a:r>
                    </a:p>
                    <a:p>
                      <a:pPr marL="285750" indent="-285750">
                        <a:buFont typeface="Arial" panose="020B0604020202020204" pitchFamily="34" charset="0"/>
                        <a:buChar char="•"/>
                      </a:pPr>
                      <a:r>
                        <a:rPr lang="en-GB" sz="1600" dirty="0"/>
                        <a:t>Penicillin allergy</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kern="1200" dirty="0">
                          <a:solidFill>
                            <a:schemeClr val="dk1"/>
                          </a:solidFill>
                          <a:effectLst/>
                          <a:latin typeface="+mn-lt"/>
                          <a:ea typeface="+mn-ea"/>
                          <a:cs typeface="+mn-cs"/>
                        </a:rPr>
                        <a:t>Male/Female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kern="1200" dirty="0">
                          <a:solidFill>
                            <a:schemeClr val="dk1"/>
                          </a:solidFill>
                          <a:effectLst/>
                          <a:latin typeface="+mn-lt"/>
                          <a:ea typeface="+mn-ea"/>
                          <a:cs typeface="+mn-cs"/>
                        </a:rPr>
                        <a:t>Lower UTI/Upper UTI</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i="0" kern="1200" dirty="0">
                          <a:solidFill>
                            <a:schemeClr val="dk1"/>
                          </a:solidFill>
                          <a:effectLst/>
                          <a:latin typeface="+mn-lt"/>
                          <a:ea typeface="+mn-ea"/>
                          <a:cs typeface="+mn-cs"/>
                        </a:rPr>
                        <a:t>Yes/No</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i="0" kern="1200" dirty="0">
                          <a:solidFill>
                            <a:schemeClr val="dk1"/>
                          </a:solidFill>
                          <a:effectLst/>
                          <a:latin typeface="+mn-lt"/>
                          <a:ea typeface="+mn-ea"/>
                          <a:cs typeface="+mn-cs"/>
                        </a:rPr>
                        <a:t>Pregnant/ Non-pregnant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i="0" kern="1200" dirty="0">
                          <a:solidFill>
                            <a:schemeClr val="dk1"/>
                          </a:solidFill>
                          <a:effectLst/>
                          <a:latin typeface="+mn-lt"/>
                          <a:ea typeface="+mn-ea"/>
                          <a:cs typeface="+mn-cs"/>
                        </a:rPr>
                        <a:t>Yes/No</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i="0" dirty="0"/>
                        <a:t>Low/High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600" i="0" dirty="0"/>
                        <a:t>None/Mild/Severe</a:t>
                      </a:r>
                    </a:p>
                  </a:txBody>
                  <a:tcPr/>
                </a:tc>
                <a:tc>
                  <a:txBody>
                    <a:bodyPr/>
                    <a:lstStyle/>
                    <a:p>
                      <a:r>
                        <a:rPr lang="en-GB" sz="1600" dirty="0"/>
                        <a:t>192</a:t>
                      </a:r>
                    </a:p>
                  </a:txBody>
                  <a:tcPr/>
                </a:tc>
                <a:tc>
                  <a:txBody>
                    <a:bodyPr/>
                    <a:lstStyle/>
                    <a:p>
                      <a:pPr lvl="0"/>
                      <a:r>
                        <a:rPr lang="en-GB" sz="1600" kern="1200" dirty="0">
                          <a:solidFill>
                            <a:schemeClr val="dk1"/>
                          </a:solidFill>
                          <a:effectLst/>
                          <a:latin typeface="+mn-lt"/>
                          <a:ea typeface="+mn-ea"/>
                          <a:cs typeface="+mn-cs"/>
                        </a:rPr>
                        <a:t>NICE Guideline 109. Urinary tract infection (lower): antimicrobial prescribing</a:t>
                      </a:r>
                    </a:p>
                    <a:p>
                      <a:pPr lvl="0"/>
                      <a:endParaRPr lang="en-GB" sz="1600" kern="1200" dirty="0">
                        <a:solidFill>
                          <a:schemeClr val="dk1"/>
                        </a:solidFill>
                        <a:effectLst/>
                        <a:latin typeface="+mn-lt"/>
                        <a:ea typeface="+mn-ea"/>
                        <a:cs typeface="+mn-cs"/>
                      </a:endParaRPr>
                    </a:p>
                    <a:p>
                      <a:pPr lvl="0"/>
                      <a:r>
                        <a:rPr lang="en-GB" sz="1600" kern="1200" dirty="0">
                          <a:solidFill>
                            <a:schemeClr val="dk1"/>
                          </a:solidFill>
                          <a:effectLst/>
                          <a:latin typeface="+mn-lt"/>
                          <a:ea typeface="+mn-ea"/>
                          <a:cs typeface="+mn-cs"/>
                        </a:rPr>
                        <a:t>NICE Guideline 111. Pyelonephritis (acute): antimicrobial prescribing</a:t>
                      </a:r>
                      <a:endParaRPr lang="en-GB" sz="1600" dirty="0"/>
                    </a:p>
                  </a:txBody>
                  <a:tcPr/>
                </a:tc>
                <a:extLst>
                  <a:ext uri="{0D108BD9-81ED-4DB2-BD59-A6C34878D82A}">
                    <a16:rowId xmlns:a16="http://schemas.microsoft.com/office/drawing/2014/main" val="3670161379"/>
                  </a:ext>
                </a:extLst>
              </a:tr>
            </a:tbl>
          </a:graphicData>
        </a:graphic>
      </p:graphicFrame>
      <p:sp>
        <p:nvSpPr>
          <p:cNvPr id="2" name="Footer Placeholder 1">
            <a:extLst>
              <a:ext uri="{FF2B5EF4-FFF2-40B4-BE49-F238E27FC236}">
                <a16:creationId xmlns:a16="http://schemas.microsoft.com/office/drawing/2014/main" id="{FB45E611-FA9F-4780-9A6A-41316DEEDDCE}"/>
              </a:ext>
            </a:extLst>
          </p:cNvPr>
          <p:cNvSpPr>
            <a:spLocks noGrp="1"/>
          </p:cNvSpPr>
          <p:nvPr>
            <p:ph type="ftr" sz="quarter" idx="11"/>
          </p:nvPr>
        </p:nvSpPr>
        <p:spPr/>
        <p:txBody>
          <a:bodyPr/>
          <a:lstStyle/>
          <a:p>
            <a:r>
              <a:rPr lang="en-GB" dirty="0"/>
              <a:t>An Introduction to the MicroGuide™2 Study for Prospective Sites </a:t>
            </a:r>
          </a:p>
        </p:txBody>
      </p:sp>
      <p:sp>
        <p:nvSpPr>
          <p:cNvPr id="5" name="Title 1">
            <a:extLst>
              <a:ext uri="{FF2B5EF4-FFF2-40B4-BE49-F238E27FC236}">
                <a16:creationId xmlns:a16="http://schemas.microsoft.com/office/drawing/2014/main" id="{0D74CD49-8E86-4FD3-8632-BD765D82E24B}"/>
              </a:ext>
            </a:extLst>
          </p:cNvPr>
          <p:cNvSpPr>
            <a:spLocks noGrp="1"/>
          </p:cNvSpPr>
          <p:nvPr>
            <p:ph type="title"/>
          </p:nvPr>
        </p:nvSpPr>
        <p:spPr>
          <a:xfrm>
            <a:off x="378619" y="87467"/>
            <a:ext cx="10777061" cy="1450757"/>
          </a:xfrm>
        </p:spPr>
        <p:txBody>
          <a:bodyPr/>
          <a:lstStyle/>
          <a:p>
            <a:r>
              <a:rPr lang="en-GB" dirty="0"/>
              <a:t>Illustration of a </a:t>
            </a:r>
            <a:r>
              <a:rPr lang="en-GB" dirty="0">
                <a:cs typeface="Arial" panose="020B0604020202020204" pitchFamily="34" charset="0"/>
              </a:rPr>
              <a:t>Decision Support Module (DSM)</a:t>
            </a:r>
            <a:r>
              <a:rPr lang="en-GB" dirty="0"/>
              <a:t> </a:t>
            </a:r>
          </a:p>
        </p:txBody>
      </p:sp>
    </p:spTree>
    <p:extLst>
      <p:ext uri="{BB962C8B-B14F-4D97-AF65-F5344CB8AC3E}">
        <p14:creationId xmlns:p14="http://schemas.microsoft.com/office/powerpoint/2010/main" val="3542080867"/>
      </p:ext>
    </p:extLst>
  </p:cSld>
  <p:clrMapOvr>
    <a:masterClrMapping/>
  </p:clrMapOvr>
  <p:transition advTm="45915">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EBAA0-7B93-4825-A86B-6DDFC34BF259}"/>
              </a:ext>
            </a:extLst>
          </p:cNvPr>
          <p:cNvSpPr>
            <a:spLocks noGrp="1"/>
          </p:cNvSpPr>
          <p:nvPr>
            <p:ph type="title"/>
          </p:nvPr>
        </p:nvSpPr>
        <p:spPr>
          <a:xfrm>
            <a:off x="377825" y="377825"/>
            <a:ext cx="11324318" cy="850107"/>
          </a:xfrm>
        </p:spPr>
        <p:txBody>
          <a:bodyPr/>
          <a:lstStyle/>
          <a:p>
            <a:r>
              <a:rPr lang="en-GB" dirty="0"/>
              <a:t>Study Site Involvement (Intervention Arm)</a:t>
            </a:r>
            <a:br>
              <a:rPr lang="en-GB" dirty="0"/>
            </a:br>
            <a:r>
              <a:rPr lang="en-GB" sz="2000" dirty="0"/>
              <a:t>For sites randomised to </a:t>
            </a:r>
            <a:r>
              <a:rPr lang="en-GB" sz="2000" dirty="0" err="1"/>
              <a:t>MicroGuide</a:t>
            </a:r>
            <a:r>
              <a:rPr lang="en-GB" sz="2000" dirty="0"/>
              <a:t>™ with computerised DSMs for five common infections</a:t>
            </a:r>
          </a:p>
        </p:txBody>
      </p:sp>
      <p:graphicFrame>
        <p:nvGraphicFramePr>
          <p:cNvPr id="4" name="Diagram 3">
            <a:extLst>
              <a:ext uri="{FF2B5EF4-FFF2-40B4-BE49-F238E27FC236}">
                <a16:creationId xmlns:a16="http://schemas.microsoft.com/office/drawing/2014/main" id="{C11F7EA7-1043-4901-B0CD-64D8CDAD6609}"/>
              </a:ext>
            </a:extLst>
          </p:cNvPr>
          <p:cNvGraphicFramePr/>
          <p:nvPr>
            <p:extLst>
              <p:ext uri="{D42A27DB-BD31-4B8C-83A1-F6EECF244321}">
                <p14:modId xmlns:p14="http://schemas.microsoft.com/office/powerpoint/2010/main" val="3248898028"/>
              </p:ext>
            </p:extLst>
          </p:nvPr>
        </p:nvGraphicFramePr>
        <p:xfrm>
          <a:off x="245609" y="2276561"/>
          <a:ext cx="11700782" cy="24224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a:extLst>
              <a:ext uri="{FF2B5EF4-FFF2-40B4-BE49-F238E27FC236}">
                <a16:creationId xmlns:a16="http://schemas.microsoft.com/office/drawing/2014/main" id="{3AA04BD4-D805-4669-AE50-1629D6A3BF6E}"/>
              </a:ext>
            </a:extLst>
          </p:cNvPr>
          <p:cNvSpPr txBox="1"/>
          <p:nvPr/>
        </p:nvSpPr>
        <p:spPr>
          <a:xfrm>
            <a:off x="593725" y="5747658"/>
            <a:ext cx="10941050" cy="646986"/>
          </a:xfrm>
          <a:prstGeom prst="roundRect">
            <a:avLst/>
          </a:prstGeom>
          <a:solidFill>
            <a:srgbClr val="F7F7F7"/>
          </a:solidFill>
        </p:spPr>
        <p:txBody>
          <a:bodyPr wrap="square" rtlCol="0">
            <a:spAutoFit/>
          </a:bodyPr>
          <a:lstStyle/>
          <a:p>
            <a:r>
              <a:rPr lang="en-GB" sz="1600" dirty="0"/>
              <a:t>Full support provided to participating sites by</a:t>
            </a:r>
            <a:r>
              <a:rPr lang="en-GB" sz="1600" dirty="0">
                <a:cs typeface="Arial" panose="020B0604020202020204" pitchFamily="34" charset="0"/>
              </a:rPr>
              <a:t> the </a:t>
            </a:r>
            <a:r>
              <a:rPr lang="en-GB" sz="1600" dirty="0" err="1">
                <a:cs typeface="Arial" panose="020B0604020202020204" pitchFamily="34" charset="0"/>
              </a:rPr>
              <a:t>MicroGuide</a:t>
            </a:r>
            <a:r>
              <a:rPr lang="en-US" sz="1600" dirty="0">
                <a:solidFill>
                  <a:srgbClr val="000000"/>
                </a:solidFill>
              </a:rPr>
              <a:t>™</a:t>
            </a:r>
            <a:r>
              <a:rPr lang="en-GB" sz="1600" dirty="0">
                <a:cs typeface="Arial" panose="020B0604020202020204" pitchFamily="34" charset="0"/>
              </a:rPr>
              <a:t> 2 research team, with direct escalation access to a dedicated Research Pharmacist if required. </a:t>
            </a:r>
            <a:r>
              <a:rPr lang="en-GB" sz="1600" dirty="0"/>
              <a:t> </a:t>
            </a:r>
          </a:p>
        </p:txBody>
      </p:sp>
      <p:sp>
        <p:nvSpPr>
          <p:cNvPr id="8" name="Footer Placeholder 7">
            <a:extLst>
              <a:ext uri="{FF2B5EF4-FFF2-40B4-BE49-F238E27FC236}">
                <a16:creationId xmlns:a16="http://schemas.microsoft.com/office/drawing/2014/main" id="{9DF6D725-06B1-42E1-911D-7A131142228D}"/>
              </a:ext>
            </a:extLst>
          </p:cNvPr>
          <p:cNvSpPr>
            <a:spLocks noGrp="1"/>
          </p:cNvSpPr>
          <p:nvPr>
            <p:ph type="ftr" sz="quarter" idx="11"/>
          </p:nvPr>
        </p:nvSpPr>
        <p:spPr/>
        <p:txBody>
          <a:bodyPr/>
          <a:lstStyle/>
          <a:p>
            <a:r>
              <a:rPr lang="en-GB" dirty="0"/>
              <a:t>An Introduction to the MicroGuide™2 Study for Prospective Sites </a:t>
            </a:r>
          </a:p>
        </p:txBody>
      </p:sp>
    </p:spTree>
    <p:extLst>
      <p:ext uri="{BB962C8B-B14F-4D97-AF65-F5344CB8AC3E}">
        <p14:creationId xmlns:p14="http://schemas.microsoft.com/office/powerpoint/2010/main" val="27561767"/>
      </p:ext>
    </p:extLst>
  </p:cSld>
  <p:clrMapOvr>
    <a:masterClrMapping/>
  </p:clrMapOvr>
  <p:transition advTm="251285">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3EBAA0-7B93-4825-A86B-6DDFC34BF259}"/>
              </a:ext>
            </a:extLst>
          </p:cNvPr>
          <p:cNvSpPr>
            <a:spLocks noGrp="1"/>
          </p:cNvSpPr>
          <p:nvPr>
            <p:ph type="title"/>
          </p:nvPr>
        </p:nvSpPr>
        <p:spPr>
          <a:xfrm>
            <a:off x="377825" y="377825"/>
            <a:ext cx="11324318" cy="850107"/>
          </a:xfrm>
        </p:spPr>
        <p:txBody>
          <a:bodyPr/>
          <a:lstStyle/>
          <a:p>
            <a:r>
              <a:rPr lang="en-GB" dirty="0">
                <a:solidFill>
                  <a:srgbClr val="0C2340"/>
                </a:solidFill>
              </a:rPr>
              <a:t>Study Site Involvement (Control Arm)</a:t>
            </a:r>
            <a:br>
              <a:rPr lang="en-GB" dirty="0">
                <a:solidFill>
                  <a:srgbClr val="0C2340"/>
                </a:solidFill>
              </a:rPr>
            </a:br>
            <a:r>
              <a:rPr lang="en-GB" sz="2000" dirty="0">
                <a:solidFill>
                  <a:srgbClr val="0C2340"/>
                </a:solidFill>
              </a:rPr>
              <a:t>For sites randomised to continue using the standard ‘browse’ version of </a:t>
            </a:r>
            <a:r>
              <a:rPr lang="en-GB" sz="2000" dirty="0" err="1">
                <a:solidFill>
                  <a:srgbClr val="0C2340"/>
                </a:solidFill>
              </a:rPr>
              <a:t>MicroGuide</a:t>
            </a:r>
            <a:r>
              <a:rPr lang="en-GB" sz="2000" dirty="0">
                <a:solidFill>
                  <a:srgbClr val="0C2340"/>
                </a:solidFill>
              </a:rPr>
              <a:t>™</a:t>
            </a:r>
            <a:endParaRPr lang="en-GB" sz="1800" dirty="0"/>
          </a:p>
        </p:txBody>
      </p:sp>
      <p:sp>
        <p:nvSpPr>
          <p:cNvPr id="6" name="TextBox 5">
            <a:extLst>
              <a:ext uri="{FF2B5EF4-FFF2-40B4-BE49-F238E27FC236}">
                <a16:creationId xmlns:a16="http://schemas.microsoft.com/office/drawing/2014/main" id="{3AA04BD4-D805-4669-AE50-1629D6A3BF6E}"/>
              </a:ext>
            </a:extLst>
          </p:cNvPr>
          <p:cNvSpPr txBox="1"/>
          <p:nvPr/>
        </p:nvSpPr>
        <p:spPr>
          <a:xfrm>
            <a:off x="625475" y="5158275"/>
            <a:ext cx="10941050" cy="646986"/>
          </a:xfrm>
          <a:prstGeom prst="roundRect">
            <a:avLst/>
          </a:prstGeom>
          <a:solidFill>
            <a:srgbClr val="F7F7F7"/>
          </a:solidFill>
        </p:spPr>
        <p:txBody>
          <a:bodyPr wrap="square" rtlCol="0">
            <a:spAutoFit/>
          </a:bodyPr>
          <a:lstStyle/>
          <a:p>
            <a:r>
              <a:rPr lang="en-GB" sz="1600" dirty="0"/>
              <a:t>Full support provided to participating sites by</a:t>
            </a:r>
            <a:r>
              <a:rPr lang="en-GB" sz="1600" dirty="0">
                <a:cs typeface="Arial" panose="020B0604020202020204" pitchFamily="34" charset="0"/>
              </a:rPr>
              <a:t> the </a:t>
            </a:r>
            <a:r>
              <a:rPr lang="en-GB" sz="1600" dirty="0" err="1">
                <a:cs typeface="Arial" panose="020B0604020202020204" pitchFamily="34" charset="0"/>
              </a:rPr>
              <a:t>MicroGuide</a:t>
            </a:r>
            <a:r>
              <a:rPr lang="en-US" sz="1600" dirty="0">
                <a:solidFill>
                  <a:srgbClr val="000000"/>
                </a:solidFill>
              </a:rPr>
              <a:t>™</a:t>
            </a:r>
            <a:r>
              <a:rPr lang="en-GB" sz="1600" dirty="0">
                <a:cs typeface="Arial" panose="020B0604020202020204" pitchFamily="34" charset="0"/>
              </a:rPr>
              <a:t> 2 research team, with direct escalation access to a dedicated Research Pharmacist if required. </a:t>
            </a:r>
            <a:r>
              <a:rPr lang="en-GB" sz="1600" dirty="0"/>
              <a:t> </a:t>
            </a:r>
          </a:p>
        </p:txBody>
      </p:sp>
      <p:sp>
        <p:nvSpPr>
          <p:cNvPr id="8" name="Footer Placeholder 7">
            <a:extLst>
              <a:ext uri="{FF2B5EF4-FFF2-40B4-BE49-F238E27FC236}">
                <a16:creationId xmlns:a16="http://schemas.microsoft.com/office/drawing/2014/main" id="{9DF6D725-06B1-42E1-911D-7A131142228D}"/>
              </a:ext>
            </a:extLst>
          </p:cNvPr>
          <p:cNvSpPr>
            <a:spLocks noGrp="1"/>
          </p:cNvSpPr>
          <p:nvPr>
            <p:ph type="ftr" sz="quarter" idx="11"/>
          </p:nvPr>
        </p:nvSpPr>
        <p:spPr/>
        <p:txBody>
          <a:bodyPr/>
          <a:lstStyle/>
          <a:p>
            <a:r>
              <a:rPr lang="en-GB" dirty="0"/>
              <a:t>An Introduction to the MicroGuide™2 Study for Prospective Sites </a:t>
            </a:r>
          </a:p>
        </p:txBody>
      </p:sp>
      <p:graphicFrame>
        <p:nvGraphicFramePr>
          <p:cNvPr id="7" name="Diagram 6">
            <a:extLst>
              <a:ext uri="{FF2B5EF4-FFF2-40B4-BE49-F238E27FC236}">
                <a16:creationId xmlns:a16="http://schemas.microsoft.com/office/drawing/2014/main" id="{905B277A-D91E-4B10-B8B0-760624450822}"/>
              </a:ext>
            </a:extLst>
          </p:cNvPr>
          <p:cNvGraphicFramePr/>
          <p:nvPr>
            <p:extLst>
              <p:ext uri="{D42A27DB-BD31-4B8C-83A1-F6EECF244321}">
                <p14:modId xmlns:p14="http://schemas.microsoft.com/office/powerpoint/2010/main" val="3852441968"/>
              </p:ext>
            </p:extLst>
          </p:nvPr>
        </p:nvGraphicFramePr>
        <p:xfrm>
          <a:off x="2577420" y="2141835"/>
          <a:ext cx="7037160" cy="26919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88949372"/>
      </p:ext>
    </p:extLst>
  </p:cSld>
  <p:clrMapOvr>
    <a:masterClrMapping/>
  </p:clrMapOvr>
  <p:transition advTm="95722">
    <p:fade/>
  </p:transition>
</p:sld>
</file>

<file path=ppt/tags/tag1.xml><?xml version="1.0" encoding="utf-8"?>
<p:tagLst xmlns:a="http://schemas.openxmlformats.org/drawingml/2006/main" xmlns:r="http://schemas.openxmlformats.org/officeDocument/2006/relationships" xmlns:p="http://schemas.openxmlformats.org/presentationml/2006/main">
  <p:tag name="TIMING" val="|21|29.8"/>
</p:tagLst>
</file>

<file path=ppt/tags/tag2.xml><?xml version="1.0" encoding="utf-8"?>
<p:tagLst xmlns:a="http://schemas.openxmlformats.org/drawingml/2006/main" xmlns:r="http://schemas.openxmlformats.org/officeDocument/2006/relationships" xmlns:p="http://schemas.openxmlformats.org/presentationml/2006/main">
  <p:tag name="TIMING" val="|0.6|0.9"/>
</p:tagLst>
</file>

<file path=ppt/theme/theme1.xml><?xml version="1.0" encoding="utf-8"?>
<a:theme xmlns:a="http://schemas.openxmlformats.org/drawingml/2006/main" name="MSD 16:9 PPT Theme">
  <a:themeElements>
    <a:clrScheme name="Merck colour theme">
      <a:dk1>
        <a:sysClr val="windowText" lastClr="000000"/>
      </a:dk1>
      <a:lt1>
        <a:sysClr val="window" lastClr="FFFFFF"/>
      </a:lt1>
      <a:dk2>
        <a:srgbClr val="44546A"/>
      </a:dk2>
      <a:lt2>
        <a:srgbClr val="9EA7B3"/>
      </a:lt2>
      <a:accent1>
        <a:srgbClr val="00857C"/>
      </a:accent1>
      <a:accent2>
        <a:srgbClr val="6ECEB2"/>
      </a:accent2>
      <a:accent3>
        <a:srgbClr val="FFF063"/>
      </a:accent3>
      <a:accent4>
        <a:srgbClr val="0C2340"/>
      </a:accent4>
      <a:accent5>
        <a:srgbClr val="5450E4"/>
      </a:accent5>
      <a:accent6>
        <a:srgbClr val="688CE8"/>
      </a:accent6>
      <a:hlink>
        <a:srgbClr val="0563C1"/>
      </a:hlink>
      <a:folHlink>
        <a:srgbClr val="954F72"/>
      </a:folHlink>
    </a:clrScheme>
    <a:fontScheme name="Merck font theme">
      <a:majorFont>
        <a:latin typeface="Invention Light"/>
        <a:ea typeface=""/>
        <a:cs typeface=""/>
      </a:majorFont>
      <a:minorFont>
        <a:latin typeface="Invention"/>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200" dirty="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noAutofit/>
      </a:bodyPr>
      <a:lstStyle>
        <a:defPPr algn="l">
          <a:defRPr sz="1200" dirty="0"/>
        </a:defPPr>
      </a:lstStyle>
    </a:txDef>
  </a:objectDefaults>
  <a:extraClrSchemeLst/>
  <a:custClrLst>
    <a:custClr name="Merck Teal">
      <a:srgbClr val="00857C"/>
    </a:custClr>
    <a:custClr name="White">
      <a:srgbClr val="FFFFFF"/>
    </a:custClr>
    <a:custClr name="Merck Blue">
      <a:srgbClr val="0C2340"/>
    </a:custClr>
    <a:custClr name="Merck Light Teal">
      <a:srgbClr val="6ECEB2"/>
    </a:custClr>
    <a:custClr name="Merck Off-White">
      <a:srgbClr val="F7F7F7"/>
    </a:custClr>
    <a:custClr name="Merck Lime">
      <a:srgbClr val="BFED33"/>
    </a:custClr>
    <a:custClr name="Merck Lemon">
      <a:srgbClr val="FFF063"/>
    </a:custClr>
    <a:custClr name="Merck Pastel Blue">
      <a:srgbClr val="69B8F7"/>
    </a:custClr>
    <a:custClr name="Merck Vista Blue">
      <a:srgbClr val="688CE8"/>
    </a:custClr>
    <a:custClr name="Merck Rich Blue">
      <a:srgbClr val="5450E4"/>
    </a:custClr>
  </a:custClrLst>
  <a:extLst>
    <a:ext uri="{05A4C25C-085E-4340-85A3-A5531E510DB2}">
      <thm15:themeFamily xmlns:thm15="http://schemas.microsoft.com/office/thememl/2012/main" name="Presentation5" id="{9900A3D8-F3DD-024F-835C-7F43B4809A15}" vid="{065CBB29-37B4-5E45-BCE6-D10528FBBB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MSD 16_9 default PPT template</Template>
  <TotalTime>924</TotalTime>
  <Words>4848</Words>
  <Application>Microsoft Office PowerPoint</Application>
  <PresentationFormat>Widescreen</PresentationFormat>
  <Paragraphs>330</Paragraphs>
  <Slides>17</Slides>
  <Notes>17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Arial Narrow</vt:lpstr>
      <vt:lpstr>Calibri</vt:lpstr>
      <vt:lpstr>Invention</vt:lpstr>
      <vt:lpstr>Invention Light</vt:lpstr>
      <vt:lpstr>MSD 16:9 PPT Theme</vt:lpstr>
      <vt:lpstr>An Introduction to the MicroGuide™2 Study for Prospective Study Sites</vt:lpstr>
      <vt:lpstr>Agenda</vt:lpstr>
      <vt:lpstr>Background to the MicroGuide™2 Study </vt:lpstr>
      <vt:lpstr>Background to the MicroGuide™2 Study </vt:lpstr>
      <vt:lpstr>Decision Support Modules by Condition (for adult patients)</vt:lpstr>
      <vt:lpstr>Development of Decision Support Modules (DSMs)</vt:lpstr>
      <vt:lpstr>Illustration of a Decision Support Module (DSM) </vt:lpstr>
      <vt:lpstr>Study Site Involvement (Intervention Arm) For sites randomised to MicroGuide™ with computerised DSMs for five common infections</vt:lpstr>
      <vt:lpstr>Study Site Involvement (Control Arm) For sites randomised to continue using the standard ‘browse’ version of MicroGuide™</vt:lpstr>
      <vt:lpstr>Case Study 1: Cellulitis </vt:lpstr>
      <vt:lpstr>Case Study 1: Recommended Treatment Regimen</vt:lpstr>
      <vt:lpstr>Case Study 2: Urinary Tract Infection (UTI) </vt:lpstr>
      <vt:lpstr>Case Study 1: Recommended Treatment Regimen</vt:lpstr>
      <vt:lpstr>Participation benefits</vt:lpstr>
      <vt:lpstr>Participation</vt:lpstr>
      <vt:lpstr>Further Information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the MicroGuide™2 Study for Prospective Sites</dc:title>
  <dc:creator>Soni, Anisha</dc:creator>
  <cp:lastModifiedBy>Anisha Soni</cp:lastModifiedBy>
  <cp:revision>54</cp:revision>
  <dcterms:created xsi:type="dcterms:W3CDTF">2021-08-03T08:18:14Z</dcterms:created>
  <dcterms:modified xsi:type="dcterms:W3CDTF">2021-08-31T16:31:20Z</dcterms:modified>
</cp:coreProperties>
</file>