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70B7"/>
    <a:srgbClr val="ABCD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B945FC-9446-499A-8A25-DF6C4099EA80}" v="19" dt="2022-10-13T09:20:51.62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058" autoAdjust="0"/>
    <p:restoredTop sz="94660"/>
  </p:normalViewPr>
  <p:slideViewPr>
    <p:cSldViewPr snapToGrid="0">
      <p:cViewPr varScale="1">
        <p:scale>
          <a:sx n="109" d="100"/>
          <a:sy n="109" d="100"/>
        </p:scale>
        <p:origin x="17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ewis Pearson" userId="cc088ed5-588f-4ee2-877a-2e94566811b8" providerId="ADAL" clId="{66B945FC-9446-499A-8A25-DF6C4099EA80}"/>
    <pc:docChg chg="undo custSel delSld modSld">
      <pc:chgData name="Lewis Pearson" userId="cc088ed5-588f-4ee2-877a-2e94566811b8" providerId="ADAL" clId="{66B945FC-9446-499A-8A25-DF6C4099EA80}" dt="2022-10-13T09:22:52.989" v="451" actId="1036"/>
      <pc:docMkLst>
        <pc:docMk/>
      </pc:docMkLst>
      <pc:sldChg chg="del">
        <pc:chgData name="Lewis Pearson" userId="cc088ed5-588f-4ee2-877a-2e94566811b8" providerId="ADAL" clId="{66B945FC-9446-499A-8A25-DF6C4099EA80}" dt="2022-10-13T09:22:36.031" v="416" actId="47"/>
        <pc:sldMkLst>
          <pc:docMk/>
          <pc:sldMk cId="2251518941" sldId="256"/>
        </pc:sldMkLst>
      </pc:sldChg>
      <pc:sldChg chg="addSp delSp modSp mod">
        <pc:chgData name="Lewis Pearson" userId="cc088ed5-588f-4ee2-877a-2e94566811b8" providerId="ADAL" clId="{66B945FC-9446-499A-8A25-DF6C4099EA80}" dt="2022-10-13T09:22:52.989" v="451" actId="1036"/>
        <pc:sldMkLst>
          <pc:docMk/>
          <pc:sldMk cId="3106743011" sldId="257"/>
        </pc:sldMkLst>
        <pc:spChg chg="mod">
          <ac:chgData name="Lewis Pearson" userId="cc088ed5-588f-4ee2-877a-2e94566811b8" providerId="ADAL" clId="{66B945FC-9446-499A-8A25-DF6C4099EA80}" dt="2022-10-13T09:22:46.381" v="444" actId="14100"/>
          <ac:spMkLst>
            <pc:docMk/>
            <pc:sldMk cId="3106743011" sldId="257"/>
            <ac:spMk id="5" creationId="{384EB8DB-317C-07E4-9335-E352322B6EFA}"/>
          </ac:spMkLst>
        </pc:spChg>
        <pc:spChg chg="mod">
          <ac:chgData name="Lewis Pearson" userId="cc088ed5-588f-4ee2-877a-2e94566811b8" providerId="ADAL" clId="{66B945FC-9446-499A-8A25-DF6C4099EA80}" dt="2022-10-13T09:22:49.190" v="445" actId="14100"/>
          <ac:spMkLst>
            <pc:docMk/>
            <pc:sldMk cId="3106743011" sldId="257"/>
            <ac:spMk id="9" creationId="{6C59C5A7-4980-8F07-CD56-040FB1227E95}"/>
          </ac:spMkLst>
        </pc:spChg>
        <pc:spChg chg="mod">
          <ac:chgData name="Lewis Pearson" userId="cc088ed5-588f-4ee2-877a-2e94566811b8" providerId="ADAL" clId="{66B945FC-9446-499A-8A25-DF6C4099EA80}" dt="2022-10-13T09:22:42.883" v="443" actId="1035"/>
          <ac:spMkLst>
            <pc:docMk/>
            <pc:sldMk cId="3106743011" sldId="257"/>
            <ac:spMk id="10" creationId="{1E8EA448-389F-15BF-1F41-31ADD41C4C67}"/>
          </ac:spMkLst>
        </pc:spChg>
        <pc:spChg chg="mod topLvl">
          <ac:chgData name="Lewis Pearson" userId="cc088ed5-588f-4ee2-877a-2e94566811b8" providerId="ADAL" clId="{66B945FC-9446-499A-8A25-DF6C4099EA80}" dt="2022-10-13T09:20:47.605" v="398" actId="165"/>
          <ac:spMkLst>
            <pc:docMk/>
            <pc:sldMk cId="3106743011" sldId="257"/>
            <ac:spMk id="14" creationId="{763D90F9-48B4-9F24-D2C5-4D9B03124352}"/>
          </ac:spMkLst>
        </pc:spChg>
        <pc:spChg chg="mod topLvl">
          <ac:chgData name="Lewis Pearson" userId="cc088ed5-588f-4ee2-877a-2e94566811b8" providerId="ADAL" clId="{66B945FC-9446-499A-8A25-DF6C4099EA80}" dt="2022-10-13T09:20:47.605" v="398" actId="165"/>
          <ac:spMkLst>
            <pc:docMk/>
            <pc:sldMk cId="3106743011" sldId="257"/>
            <ac:spMk id="15" creationId="{FC01898B-C851-5A70-F6CA-E97CF32634A3}"/>
          </ac:spMkLst>
        </pc:spChg>
        <pc:spChg chg="mod ord">
          <ac:chgData name="Lewis Pearson" userId="cc088ed5-588f-4ee2-877a-2e94566811b8" providerId="ADAL" clId="{66B945FC-9446-499A-8A25-DF6C4099EA80}" dt="2022-10-13T09:19:56.931" v="384" actId="1076"/>
          <ac:spMkLst>
            <pc:docMk/>
            <pc:sldMk cId="3106743011" sldId="257"/>
            <ac:spMk id="16" creationId="{0617CF2F-1214-C054-4928-458370C83D63}"/>
          </ac:spMkLst>
        </pc:spChg>
        <pc:spChg chg="add mod">
          <ac:chgData name="Lewis Pearson" userId="cc088ed5-588f-4ee2-877a-2e94566811b8" providerId="ADAL" clId="{66B945FC-9446-499A-8A25-DF6C4099EA80}" dt="2022-10-13T09:21:56.469" v="412" actId="113"/>
          <ac:spMkLst>
            <pc:docMk/>
            <pc:sldMk cId="3106743011" sldId="257"/>
            <ac:spMk id="18" creationId="{EDC5E409-85F1-3390-52FA-E08D7002B683}"/>
          </ac:spMkLst>
        </pc:spChg>
        <pc:spChg chg="add mod">
          <ac:chgData name="Lewis Pearson" userId="cc088ed5-588f-4ee2-877a-2e94566811b8" providerId="ADAL" clId="{66B945FC-9446-499A-8A25-DF6C4099EA80}" dt="2022-10-13T09:19:50.447" v="381" actId="1076"/>
          <ac:spMkLst>
            <pc:docMk/>
            <pc:sldMk cId="3106743011" sldId="257"/>
            <ac:spMk id="19" creationId="{E13E951D-5AE5-1CEC-7BFB-C08E9D49239E}"/>
          </ac:spMkLst>
        </pc:spChg>
        <pc:spChg chg="add del mod">
          <ac:chgData name="Lewis Pearson" userId="cc088ed5-588f-4ee2-877a-2e94566811b8" providerId="ADAL" clId="{66B945FC-9446-499A-8A25-DF6C4099EA80}" dt="2022-10-13T09:17:59.642" v="340" actId="478"/>
          <ac:spMkLst>
            <pc:docMk/>
            <pc:sldMk cId="3106743011" sldId="257"/>
            <ac:spMk id="20" creationId="{A9009ADB-A968-928B-372D-BB8471A5482F}"/>
          </ac:spMkLst>
        </pc:spChg>
        <pc:spChg chg="add del mod">
          <ac:chgData name="Lewis Pearson" userId="cc088ed5-588f-4ee2-877a-2e94566811b8" providerId="ADAL" clId="{66B945FC-9446-499A-8A25-DF6C4099EA80}" dt="2022-10-13T09:18:00.418" v="341" actId="478"/>
          <ac:spMkLst>
            <pc:docMk/>
            <pc:sldMk cId="3106743011" sldId="257"/>
            <ac:spMk id="21" creationId="{72C55D0A-0FB9-4C76-24CB-5D4DD58A8E2B}"/>
          </ac:spMkLst>
        </pc:spChg>
        <pc:spChg chg="add del mod ord">
          <ac:chgData name="Lewis Pearson" userId="cc088ed5-588f-4ee2-877a-2e94566811b8" providerId="ADAL" clId="{66B945FC-9446-499A-8A25-DF6C4099EA80}" dt="2022-10-13T09:19:56.931" v="384" actId="1076"/>
          <ac:spMkLst>
            <pc:docMk/>
            <pc:sldMk cId="3106743011" sldId="257"/>
            <ac:spMk id="22" creationId="{1E0428A8-C8AC-443A-4475-F113A760F019}"/>
          </ac:spMkLst>
        </pc:spChg>
        <pc:spChg chg="add del mod">
          <ac:chgData name="Lewis Pearson" userId="cc088ed5-588f-4ee2-877a-2e94566811b8" providerId="ADAL" clId="{66B945FC-9446-499A-8A25-DF6C4099EA80}" dt="2022-10-13T09:20:30.282" v="392" actId="478"/>
          <ac:spMkLst>
            <pc:docMk/>
            <pc:sldMk cId="3106743011" sldId="257"/>
            <ac:spMk id="23" creationId="{B6A7723D-82F6-A112-F84E-BC7FF14C636E}"/>
          </ac:spMkLst>
        </pc:spChg>
        <pc:spChg chg="add del mod">
          <ac:chgData name="Lewis Pearson" userId="cc088ed5-588f-4ee2-877a-2e94566811b8" providerId="ADAL" clId="{66B945FC-9446-499A-8A25-DF6C4099EA80}" dt="2022-10-13T09:20:30.282" v="392" actId="478"/>
          <ac:spMkLst>
            <pc:docMk/>
            <pc:sldMk cId="3106743011" sldId="257"/>
            <ac:spMk id="24" creationId="{45754C82-78CE-5BE4-0348-D66250A85004}"/>
          </ac:spMkLst>
        </pc:spChg>
        <pc:spChg chg="add del mod">
          <ac:chgData name="Lewis Pearson" userId="cc088ed5-588f-4ee2-877a-2e94566811b8" providerId="ADAL" clId="{66B945FC-9446-499A-8A25-DF6C4099EA80}" dt="2022-10-13T09:20:54.729" v="401" actId="478"/>
          <ac:spMkLst>
            <pc:docMk/>
            <pc:sldMk cId="3106743011" sldId="257"/>
            <ac:spMk id="25" creationId="{E885AA5C-4244-0096-D5F7-0F20543DADA9}"/>
          </ac:spMkLst>
        </pc:spChg>
        <pc:spChg chg="add del mod">
          <ac:chgData name="Lewis Pearson" userId="cc088ed5-588f-4ee2-877a-2e94566811b8" providerId="ADAL" clId="{66B945FC-9446-499A-8A25-DF6C4099EA80}" dt="2022-10-13T09:20:30.282" v="392" actId="478"/>
          <ac:spMkLst>
            <pc:docMk/>
            <pc:sldMk cId="3106743011" sldId="257"/>
            <ac:spMk id="26" creationId="{735F3059-7607-7586-CCD1-D75E8E99457E}"/>
          </ac:spMkLst>
        </pc:spChg>
        <pc:spChg chg="add del mod">
          <ac:chgData name="Lewis Pearson" userId="cc088ed5-588f-4ee2-877a-2e94566811b8" providerId="ADAL" clId="{66B945FC-9446-499A-8A25-DF6C4099EA80}" dt="2022-10-13T09:20:30.282" v="392" actId="478"/>
          <ac:spMkLst>
            <pc:docMk/>
            <pc:sldMk cId="3106743011" sldId="257"/>
            <ac:spMk id="27" creationId="{AEC84955-BF07-9173-B9CB-1CD98AD7B288}"/>
          </ac:spMkLst>
        </pc:spChg>
        <pc:spChg chg="add del mod">
          <ac:chgData name="Lewis Pearson" userId="cc088ed5-588f-4ee2-877a-2e94566811b8" providerId="ADAL" clId="{66B945FC-9446-499A-8A25-DF6C4099EA80}" dt="2022-10-13T09:21:00.459" v="404" actId="478"/>
          <ac:spMkLst>
            <pc:docMk/>
            <pc:sldMk cId="3106743011" sldId="257"/>
            <ac:spMk id="28" creationId="{C8AF6D5B-AFF5-492D-C2B6-1686E8B0EE6F}"/>
          </ac:spMkLst>
        </pc:spChg>
        <pc:spChg chg="add del mod">
          <ac:chgData name="Lewis Pearson" userId="cc088ed5-588f-4ee2-877a-2e94566811b8" providerId="ADAL" clId="{66B945FC-9446-499A-8A25-DF6C4099EA80}" dt="2022-10-13T09:17:59.642" v="340" actId="478"/>
          <ac:spMkLst>
            <pc:docMk/>
            <pc:sldMk cId="3106743011" sldId="257"/>
            <ac:spMk id="29" creationId="{FF5DB390-B9CA-A5A1-5D63-1F6CE308C089}"/>
          </ac:spMkLst>
        </pc:spChg>
        <pc:spChg chg="add del mod">
          <ac:chgData name="Lewis Pearson" userId="cc088ed5-588f-4ee2-877a-2e94566811b8" providerId="ADAL" clId="{66B945FC-9446-499A-8A25-DF6C4099EA80}" dt="2022-10-13T09:18:00.849" v="342" actId="478"/>
          <ac:spMkLst>
            <pc:docMk/>
            <pc:sldMk cId="3106743011" sldId="257"/>
            <ac:spMk id="30" creationId="{E9AD5C92-64F7-9FC7-7FE3-7252858E6149}"/>
          </ac:spMkLst>
        </pc:spChg>
        <pc:spChg chg="add mod ord">
          <ac:chgData name="Lewis Pearson" userId="cc088ed5-588f-4ee2-877a-2e94566811b8" providerId="ADAL" clId="{66B945FC-9446-499A-8A25-DF6C4099EA80}" dt="2022-10-13T09:19:56.931" v="384" actId="1076"/>
          <ac:spMkLst>
            <pc:docMk/>
            <pc:sldMk cId="3106743011" sldId="257"/>
            <ac:spMk id="31" creationId="{AF98F06D-E2BA-BDE0-537C-E410A6E066A8}"/>
          </ac:spMkLst>
        </pc:spChg>
        <pc:spChg chg="add del mod">
          <ac:chgData name="Lewis Pearson" userId="cc088ed5-588f-4ee2-877a-2e94566811b8" providerId="ADAL" clId="{66B945FC-9446-499A-8A25-DF6C4099EA80}" dt="2022-10-13T09:17:59.642" v="340" actId="478"/>
          <ac:spMkLst>
            <pc:docMk/>
            <pc:sldMk cId="3106743011" sldId="257"/>
            <ac:spMk id="32" creationId="{5D52E5E8-1D11-65B5-7155-B26A5DD0D912}"/>
          </ac:spMkLst>
        </pc:spChg>
        <pc:spChg chg="add del mod">
          <ac:chgData name="Lewis Pearson" userId="cc088ed5-588f-4ee2-877a-2e94566811b8" providerId="ADAL" clId="{66B945FC-9446-499A-8A25-DF6C4099EA80}" dt="2022-10-13T09:18:01.282" v="343" actId="478"/>
          <ac:spMkLst>
            <pc:docMk/>
            <pc:sldMk cId="3106743011" sldId="257"/>
            <ac:spMk id="33" creationId="{72324636-7A25-BA28-43B1-7E088F377371}"/>
          </ac:spMkLst>
        </pc:spChg>
        <pc:spChg chg="add mod ord">
          <ac:chgData name="Lewis Pearson" userId="cc088ed5-588f-4ee2-877a-2e94566811b8" providerId="ADAL" clId="{66B945FC-9446-499A-8A25-DF6C4099EA80}" dt="2022-10-13T09:20:44.807" v="397" actId="14100"/>
          <ac:spMkLst>
            <pc:docMk/>
            <pc:sldMk cId="3106743011" sldId="257"/>
            <ac:spMk id="34" creationId="{49067137-F67A-CBF1-A849-D20851A28686}"/>
          </ac:spMkLst>
        </pc:spChg>
        <pc:spChg chg="add mod">
          <ac:chgData name="Lewis Pearson" userId="cc088ed5-588f-4ee2-877a-2e94566811b8" providerId="ADAL" clId="{66B945FC-9446-499A-8A25-DF6C4099EA80}" dt="2022-10-13T09:21:33.439" v="411" actId="14100"/>
          <ac:spMkLst>
            <pc:docMk/>
            <pc:sldMk cId="3106743011" sldId="257"/>
            <ac:spMk id="35" creationId="{E2F8997C-2252-FD22-E126-26E1143DAD46}"/>
          </ac:spMkLst>
        </pc:spChg>
        <pc:spChg chg="add mod">
          <ac:chgData name="Lewis Pearson" userId="cc088ed5-588f-4ee2-877a-2e94566811b8" providerId="ADAL" clId="{66B945FC-9446-499A-8A25-DF6C4099EA80}" dt="2022-10-13T09:22:05.403" v="414" actId="113"/>
          <ac:spMkLst>
            <pc:docMk/>
            <pc:sldMk cId="3106743011" sldId="257"/>
            <ac:spMk id="37" creationId="{49B524AC-4E60-4626-2211-7A5CC2FEA733}"/>
          </ac:spMkLst>
        </pc:spChg>
        <pc:spChg chg="add mod">
          <ac:chgData name="Lewis Pearson" userId="cc088ed5-588f-4ee2-877a-2e94566811b8" providerId="ADAL" clId="{66B945FC-9446-499A-8A25-DF6C4099EA80}" dt="2022-10-13T09:21:27.648" v="410" actId="1076"/>
          <ac:spMkLst>
            <pc:docMk/>
            <pc:sldMk cId="3106743011" sldId="257"/>
            <ac:spMk id="38" creationId="{1854C95D-C07B-A231-88AB-9A9609C5C3AC}"/>
          </ac:spMkLst>
        </pc:spChg>
        <pc:spChg chg="add mod">
          <ac:chgData name="Lewis Pearson" userId="cc088ed5-588f-4ee2-877a-2e94566811b8" providerId="ADAL" clId="{66B945FC-9446-499A-8A25-DF6C4099EA80}" dt="2022-10-13T09:20:08.649" v="388" actId="15"/>
          <ac:spMkLst>
            <pc:docMk/>
            <pc:sldMk cId="3106743011" sldId="257"/>
            <ac:spMk id="39" creationId="{B4EB6D56-D045-00B1-98B9-1438EB0647BD}"/>
          </ac:spMkLst>
        </pc:spChg>
        <pc:spChg chg="add mod">
          <ac:chgData name="Lewis Pearson" userId="cc088ed5-588f-4ee2-877a-2e94566811b8" providerId="ADAL" clId="{66B945FC-9446-499A-8A25-DF6C4099EA80}" dt="2022-10-13T09:22:13.341" v="415" actId="113"/>
          <ac:spMkLst>
            <pc:docMk/>
            <pc:sldMk cId="3106743011" sldId="257"/>
            <ac:spMk id="40" creationId="{8C1C8BC6-9D81-BBC0-4326-DD25623B9746}"/>
          </ac:spMkLst>
        </pc:spChg>
        <pc:spChg chg="add mod">
          <ac:chgData name="Lewis Pearson" userId="cc088ed5-588f-4ee2-877a-2e94566811b8" providerId="ADAL" clId="{66B945FC-9446-499A-8A25-DF6C4099EA80}" dt="2022-10-13T09:20:20.621" v="390" actId="14100"/>
          <ac:spMkLst>
            <pc:docMk/>
            <pc:sldMk cId="3106743011" sldId="257"/>
            <ac:spMk id="41" creationId="{6EB13054-7E4D-836D-0497-1312E8D0471F}"/>
          </ac:spMkLst>
        </pc:spChg>
        <pc:spChg chg="add mod">
          <ac:chgData name="Lewis Pearson" userId="cc088ed5-588f-4ee2-877a-2e94566811b8" providerId="ADAL" clId="{66B945FC-9446-499A-8A25-DF6C4099EA80}" dt="2022-10-13T09:20:14.760" v="389" actId="14100"/>
          <ac:spMkLst>
            <pc:docMk/>
            <pc:sldMk cId="3106743011" sldId="257"/>
            <ac:spMk id="42" creationId="{8DA0DC21-1959-BD19-2130-590492842780}"/>
          </ac:spMkLst>
        </pc:spChg>
        <pc:spChg chg="add mod">
          <ac:chgData name="Lewis Pearson" userId="cc088ed5-588f-4ee2-877a-2e94566811b8" providerId="ADAL" clId="{66B945FC-9446-499A-8A25-DF6C4099EA80}" dt="2022-10-13T09:16:14.414" v="321" actId="404"/>
          <ac:spMkLst>
            <pc:docMk/>
            <pc:sldMk cId="3106743011" sldId="257"/>
            <ac:spMk id="43" creationId="{FD8D5FB1-DE99-6704-10C9-BCA07C23E787}"/>
          </ac:spMkLst>
        </pc:spChg>
        <pc:spChg chg="add del mod ord">
          <ac:chgData name="Lewis Pearson" userId="cc088ed5-588f-4ee2-877a-2e94566811b8" providerId="ADAL" clId="{66B945FC-9446-499A-8A25-DF6C4099EA80}" dt="2022-10-13T09:19:31.354" v="377" actId="478"/>
          <ac:spMkLst>
            <pc:docMk/>
            <pc:sldMk cId="3106743011" sldId="257"/>
            <ac:spMk id="44" creationId="{B8F385AE-49A1-6A48-42FB-4DC0F6F1FB8C}"/>
          </ac:spMkLst>
        </pc:spChg>
        <pc:spChg chg="add mod topLvl">
          <ac:chgData name="Lewis Pearson" userId="cc088ed5-588f-4ee2-877a-2e94566811b8" providerId="ADAL" clId="{66B945FC-9446-499A-8A25-DF6C4099EA80}" dt="2022-10-13T09:20:47.605" v="398" actId="165"/>
          <ac:spMkLst>
            <pc:docMk/>
            <pc:sldMk cId="3106743011" sldId="257"/>
            <ac:spMk id="45" creationId="{994D2FD2-4982-43BA-262E-D8F11148F0C2}"/>
          </ac:spMkLst>
        </pc:spChg>
        <pc:spChg chg="add mod topLvl">
          <ac:chgData name="Lewis Pearson" userId="cc088ed5-588f-4ee2-877a-2e94566811b8" providerId="ADAL" clId="{66B945FC-9446-499A-8A25-DF6C4099EA80}" dt="2022-10-13T09:20:47.605" v="398" actId="165"/>
          <ac:spMkLst>
            <pc:docMk/>
            <pc:sldMk cId="3106743011" sldId="257"/>
            <ac:spMk id="46" creationId="{28F7C386-9F94-FB2F-C847-369DB7E09A5B}"/>
          </ac:spMkLst>
        </pc:spChg>
        <pc:spChg chg="add mod topLvl">
          <ac:chgData name="Lewis Pearson" userId="cc088ed5-588f-4ee2-877a-2e94566811b8" providerId="ADAL" clId="{66B945FC-9446-499A-8A25-DF6C4099EA80}" dt="2022-10-13T09:20:47.605" v="398" actId="165"/>
          <ac:spMkLst>
            <pc:docMk/>
            <pc:sldMk cId="3106743011" sldId="257"/>
            <ac:spMk id="47" creationId="{CDE8226A-2BC5-640E-45BD-5516D8D0FBC1}"/>
          </ac:spMkLst>
        </pc:spChg>
        <pc:spChg chg="add mod topLvl">
          <ac:chgData name="Lewis Pearson" userId="cc088ed5-588f-4ee2-877a-2e94566811b8" providerId="ADAL" clId="{66B945FC-9446-499A-8A25-DF6C4099EA80}" dt="2022-10-13T09:20:47.605" v="398" actId="165"/>
          <ac:spMkLst>
            <pc:docMk/>
            <pc:sldMk cId="3106743011" sldId="257"/>
            <ac:spMk id="48" creationId="{9A5ECAD4-17FB-8568-9A90-98145CBC500C}"/>
          </ac:spMkLst>
        </pc:spChg>
        <pc:spChg chg="add mod topLvl">
          <ac:chgData name="Lewis Pearson" userId="cc088ed5-588f-4ee2-877a-2e94566811b8" providerId="ADAL" clId="{66B945FC-9446-499A-8A25-DF6C4099EA80}" dt="2022-10-13T09:20:47.605" v="398" actId="165"/>
          <ac:spMkLst>
            <pc:docMk/>
            <pc:sldMk cId="3106743011" sldId="257"/>
            <ac:spMk id="49" creationId="{0C18DEA2-9D67-D7F3-7DBF-5A323DB7B6C3}"/>
          </ac:spMkLst>
        </pc:spChg>
        <pc:spChg chg="add mod topLvl">
          <ac:chgData name="Lewis Pearson" userId="cc088ed5-588f-4ee2-877a-2e94566811b8" providerId="ADAL" clId="{66B945FC-9446-499A-8A25-DF6C4099EA80}" dt="2022-10-13T09:20:47.605" v="398" actId="165"/>
          <ac:spMkLst>
            <pc:docMk/>
            <pc:sldMk cId="3106743011" sldId="257"/>
            <ac:spMk id="50" creationId="{11649F72-2D36-D619-F1A6-02755ECDF845}"/>
          </ac:spMkLst>
        </pc:spChg>
        <pc:spChg chg="add mod">
          <ac:chgData name="Lewis Pearson" userId="cc088ed5-588f-4ee2-877a-2e94566811b8" providerId="ADAL" clId="{66B945FC-9446-499A-8A25-DF6C4099EA80}" dt="2022-10-13T09:20:34.726" v="394" actId="571"/>
          <ac:spMkLst>
            <pc:docMk/>
            <pc:sldMk cId="3106743011" sldId="257"/>
            <ac:spMk id="52" creationId="{AF941E3B-ACFB-F026-C4CB-7E1F0CA4DA9D}"/>
          </ac:spMkLst>
        </pc:spChg>
        <pc:spChg chg="add mod">
          <ac:chgData name="Lewis Pearson" userId="cc088ed5-588f-4ee2-877a-2e94566811b8" providerId="ADAL" clId="{66B945FC-9446-499A-8A25-DF6C4099EA80}" dt="2022-10-13T09:20:34.726" v="394" actId="571"/>
          <ac:spMkLst>
            <pc:docMk/>
            <pc:sldMk cId="3106743011" sldId="257"/>
            <ac:spMk id="53" creationId="{E0C9FE30-56BA-FF02-CC81-3D2CBC2D7A3B}"/>
          </ac:spMkLst>
        </pc:spChg>
        <pc:spChg chg="add mod">
          <ac:chgData name="Lewis Pearson" userId="cc088ed5-588f-4ee2-877a-2e94566811b8" providerId="ADAL" clId="{66B945FC-9446-499A-8A25-DF6C4099EA80}" dt="2022-10-13T09:20:51.626" v="399" actId="571"/>
          <ac:spMkLst>
            <pc:docMk/>
            <pc:sldMk cId="3106743011" sldId="257"/>
            <ac:spMk id="54" creationId="{83C55D52-D7C9-12E0-3205-69DE3AF1EA6B}"/>
          </ac:spMkLst>
        </pc:spChg>
        <pc:spChg chg="add mod">
          <ac:chgData name="Lewis Pearson" userId="cc088ed5-588f-4ee2-877a-2e94566811b8" providerId="ADAL" clId="{66B945FC-9446-499A-8A25-DF6C4099EA80}" dt="2022-10-13T09:20:51.626" v="399" actId="571"/>
          <ac:spMkLst>
            <pc:docMk/>
            <pc:sldMk cId="3106743011" sldId="257"/>
            <ac:spMk id="55" creationId="{98251397-A979-E254-427E-8DC3709CB460}"/>
          </ac:spMkLst>
        </pc:spChg>
        <pc:spChg chg="add mod">
          <ac:chgData name="Lewis Pearson" userId="cc088ed5-588f-4ee2-877a-2e94566811b8" providerId="ADAL" clId="{66B945FC-9446-499A-8A25-DF6C4099EA80}" dt="2022-10-13T09:20:51.626" v="399" actId="571"/>
          <ac:spMkLst>
            <pc:docMk/>
            <pc:sldMk cId="3106743011" sldId="257"/>
            <ac:spMk id="56" creationId="{26453381-44B2-010F-28B9-B3E588BC3A0B}"/>
          </ac:spMkLst>
        </pc:spChg>
        <pc:spChg chg="add mod">
          <ac:chgData name="Lewis Pearson" userId="cc088ed5-588f-4ee2-877a-2e94566811b8" providerId="ADAL" clId="{66B945FC-9446-499A-8A25-DF6C4099EA80}" dt="2022-10-13T09:20:51.626" v="399" actId="571"/>
          <ac:spMkLst>
            <pc:docMk/>
            <pc:sldMk cId="3106743011" sldId="257"/>
            <ac:spMk id="57" creationId="{91C3D7BA-FF37-9951-0249-47EA508FFA6B}"/>
          </ac:spMkLst>
        </pc:spChg>
        <pc:spChg chg="add mod">
          <ac:chgData name="Lewis Pearson" userId="cc088ed5-588f-4ee2-877a-2e94566811b8" providerId="ADAL" clId="{66B945FC-9446-499A-8A25-DF6C4099EA80}" dt="2022-10-13T09:20:56.641" v="402"/>
          <ac:spMkLst>
            <pc:docMk/>
            <pc:sldMk cId="3106743011" sldId="257"/>
            <ac:spMk id="58" creationId="{E05CB027-58F0-F1C8-7AB9-A495E671A4DA}"/>
          </ac:spMkLst>
        </pc:spChg>
        <pc:spChg chg="add mod">
          <ac:chgData name="Lewis Pearson" userId="cc088ed5-588f-4ee2-877a-2e94566811b8" providerId="ADAL" clId="{66B945FC-9446-499A-8A25-DF6C4099EA80}" dt="2022-10-13T09:21:02.328" v="405"/>
          <ac:spMkLst>
            <pc:docMk/>
            <pc:sldMk cId="3106743011" sldId="257"/>
            <ac:spMk id="59" creationId="{309BE4CE-864B-6701-7FF2-4E92931CC43F}"/>
          </ac:spMkLst>
        </pc:spChg>
        <pc:grpChg chg="add del mod">
          <ac:chgData name="Lewis Pearson" userId="cc088ed5-588f-4ee2-877a-2e94566811b8" providerId="ADAL" clId="{66B945FC-9446-499A-8A25-DF6C4099EA80}" dt="2022-10-13T09:20:47.605" v="398" actId="165"/>
          <ac:grpSpMkLst>
            <pc:docMk/>
            <pc:sldMk cId="3106743011" sldId="257"/>
            <ac:grpSpMk id="51" creationId="{6FDEBE2D-F92A-F55D-8D28-7B35F544B5EC}"/>
          </ac:grpSpMkLst>
        </pc:grpChg>
        <pc:picChg chg="del mod">
          <ac:chgData name="Lewis Pearson" userId="cc088ed5-588f-4ee2-877a-2e94566811b8" providerId="ADAL" clId="{66B945FC-9446-499A-8A25-DF6C4099EA80}" dt="2022-10-13T09:16:24.874" v="323" actId="478"/>
          <ac:picMkLst>
            <pc:docMk/>
            <pc:sldMk cId="3106743011" sldId="257"/>
            <ac:picMk id="4" creationId="{DF968B66-F725-EF8E-6364-EAA7CF2ED1BF}"/>
          </ac:picMkLst>
        </pc:picChg>
        <pc:picChg chg="mod">
          <ac:chgData name="Lewis Pearson" userId="cc088ed5-588f-4ee2-877a-2e94566811b8" providerId="ADAL" clId="{66B945FC-9446-499A-8A25-DF6C4099EA80}" dt="2022-10-13T09:22:52.989" v="451" actId="1036"/>
          <ac:picMkLst>
            <pc:docMk/>
            <pc:sldMk cId="3106743011" sldId="257"/>
            <ac:picMk id="7" creationId="{9CF95640-D832-0537-CA8D-3F54BB1C2CD5}"/>
          </ac:picMkLst>
        </pc:picChg>
        <pc:cxnChg chg="mod">
          <ac:chgData name="Lewis Pearson" userId="cc088ed5-588f-4ee2-877a-2e94566811b8" providerId="ADAL" clId="{66B945FC-9446-499A-8A25-DF6C4099EA80}" dt="2022-10-13T09:19:50.447" v="381" actId="1076"/>
          <ac:cxnSpMkLst>
            <pc:docMk/>
            <pc:sldMk cId="3106743011" sldId="257"/>
            <ac:cxnSpMk id="12" creationId="{38AB01CF-8DF2-C926-C15C-46E73516F5CA}"/>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E79EDD-CC2A-467F-809A-11F61B855A2B}" type="datetimeFigureOut">
              <a:rPr lang="en-GB" smtClean="0"/>
              <a:t>28/10/2022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2643313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E79EDD-CC2A-467F-809A-11F61B855A2B}" type="datetimeFigureOut">
              <a:rPr lang="en-GB" smtClean="0"/>
              <a:t>28/10/2022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074380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E79EDD-CC2A-467F-809A-11F61B855A2B}" type="datetimeFigureOut">
              <a:rPr lang="en-GB" smtClean="0"/>
              <a:t>28/10/2022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6307412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E79EDD-CC2A-467F-809A-11F61B855A2B}" type="datetimeFigureOut">
              <a:rPr lang="en-GB" smtClean="0"/>
              <a:t>28/10/2022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2472558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E79EDD-CC2A-467F-809A-11F61B855A2B}" type="datetimeFigureOut">
              <a:rPr lang="en-GB" smtClean="0"/>
              <a:t>28/10/2022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51825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E79EDD-CC2A-467F-809A-11F61B855A2B}" type="datetimeFigureOut">
              <a:rPr lang="en-GB" smtClean="0"/>
              <a:t>28/10/2022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0766334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E79EDD-CC2A-467F-809A-11F61B855A2B}" type="datetimeFigureOut">
              <a:rPr lang="en-GB" smtClean="0"/>
              <a:t>28/10/2022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1652863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E79EDD-CC2A-467F-809A-11F61B855A2B}" type="datetimeFigureOut">
              <a:rPr lang="en-GB" smtClean="0"/>
              <a:t>28/10/2022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500225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E79EDD-CC2A-467F-809A-11F61B855A2B}" type="datetimeFigureOut">
              <a:rPr lang="en-GB" smtClean="0"/>
              <a:t>28/10/2022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444174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E79EDD-CC2A-467F-809A-11F61B855A2B}" type="datetimeFigureOut">
              <a:rPr lang="en-GB" smtClean="0"/>
              <a:t>28/10/2022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758423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3E79EDD-CC2A-467F-809A-11F61B855A2B}" type="datetimeFigureOut">
              <a:rPr lang="en-GB" smtClean="0"/>
              <a:t>28/10/2022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DBC2E22-3BDC-4C62-906A-FC3B2EBA91EF}" type="slidenum">
              <a:rPr lang="en-GB" smtClean="0"/>
              <a:t>‹#›</a:t>
            </a:fld>
            <a:endParaRPr lang="en-GB"/>
          </a:p>
        </p:txBody>
      </p:sp>
    </p:spTree>
    <p:extLst>
      <p:ext uri="{BB962C8B-B14F-4D97-AF65-F5344CB8AC3E}">
        <p14:creationId xmlns:p14="http://schemas.microsoft.com/office/powerpoint/2010/main" val="329556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3E79EDD-CC2A-467F-809A-11F61B855A2B}" type="datetimeFigureOut">
              <a:rPr lang="en-GB" smtClean="0"/>
              <a:t>28/10/2022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BC2E22-3BDC-4C62-906A-FC3B2EBA91EF}" type="slidenum">
              <a:rPr lang="en-GB" smtClean="0"/>
              <a:t>‹#›</a:t>
            </a:fld>
            <a:endParaRPr lang="en-GB"/>
          </a:p>
        </p:txBody>
      </p:sp>
    </p:spTree>
    <p:extLst>
      <p:ext uri="{BB962C8B-B14F-4D97-AF65-F5344CB8AC3E}">
        <p14:creationId xmlns:p14="http://schemas.microsoft.com/office/powerpoint/2010/main" val="2740479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uwtsd.ac.uk/media/uwtsd-website/content-assets/documents/strategies-policies/its-acceptable-use-policy-29.07.19.pdf" TargetMode="External"/><Relationship Id="rId3" Type="http://schemas.openxmlformats.org/officeDocument/2006/relationships/hyperlink" Target="https://www.uwtsd.ac.uk/media/uwtsd-website/content-assets/documents/academic-office/misc-forms/Non-Academic_Misconduct_Policy_2022-23.pdf" TargetMode="External"/><Relationship Id="rId7" Type="http://schemas.openxmlformats.org/officeDocument/2006/relationships/hyperlink" Target="https://www.uwtsd.ac.uk/student-services/"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uwtsd.ac.uk/hwb/" TargetMode="External"/><Relationship Id="rId5" Type="http://schemas.openxmlformats.org/officeDocument/2006/relationships/hyperlink" Target="https://www.uwtsd.ac.uk/media/uwtsd-website/content-assets/documents/academic-office/misc-forms/Fitness_to_Practise_Policy_2022-23.pdf" TargetMode="External"/><Relationship Id="rId4" Type="http://schemas.openxmlformats.org/officeDocument/2006/relationships/hyperlink" Target="https://www.uwtsd.ac.uk/studentcharter/" TargetMode="External"/><Relationship Id="rId9" Type="http://schemas.openxmlformats.org/officeDocument/2006/relationships/hyperlink" Target="https://www.uwtsd.ac.uk/media/uwtsd-website/content-assets/documents/academic-office/misc-forms/Student-Smoke-Free-Policy.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84EB8DB-317C-07E4-9335-E352322B6EFA}"/>
              </a:ext>
            </a:extLst>
          </p:cNvPr>
          <p:cNvSpPr/>
          <p:nvPr/>
        </p:nvSpPr>
        <p:spPr>
          <a:xfrm>
            <a:off x="0" y="-1"/>
            <a:ext cx="9906000" cy="37837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Text&#10;&#10;Description automatically generated with medium confidence">
            <a:extLst>
              <a:ext uri="{FF2B5EF4-FFF2-40B4-BE49-F238E27FC236}">
                <a16:creationId xmlns:a16="http://schemas.microsoft.com/office/drawing/2014/main" id="{9CF95640-D832-0537-CA8D-3F54BB1C2C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535" y="72253"/>
            <a:ext cx="769190" cy="269196"/>
          </a:xfrm>
          <a:prstGeom prst="rect">
            <a:avLst/>
          </a:prstGeom>
        </p:spPr>
      </p:pic>
      <p:sp>
        <p:nvSpPr>
          <p:cNvPr id="9" name="Rectangle 8">
            <a:extLst>
              <a:ext uri="{FF2B5EF4-FFF2-40B4-BE49-F238E27FC236}">
                <a16:creationId xmlns:a16="http://schemas.microsoft.com/office/drawing/2014/main" id="{6C59C5A7-4980-8F07-CD56-040FB1227E95}"/>
              </a:ext>
            </a:extLst>
          </p:cNvPr>
          <p:cNvSpPr/>
          <p:nvPr/>
        </p:nvSpPr>
        <p:spPr>
          <a:xfrm>
            <a:off x="0" y="378374"/>
            <a:ext cx="9906000" cy="528211"/>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1E8EA448-389F-15BF-1F41-31ADD41C4C67}"/>
              </a:ext>
            </a:extLst>
          </p:cNvPr>
          <p:cNvSpPr txBox="1"/>
          <p:nvPr/>
        </p:nvSpPr>
        <p:spPr>
          <a:xfrm>
            <a:off x="2059354" y="382949"/>
            <a:ext cx="5787292" cy="523220"/>
          </a:xfrm>
          <a:prstGeom prst="rect">
            <a:avLst/>
          </a:prstGeom>
          <a:noFill/>
        </p:spPr>
        <p:txBody>
          <a:bodyPr wrap="square" rtlCol="0">
            <a:spAutoFit/>
          </a:bodyPr>
          <a:lstStyle/>
          <a:p>
            <a:pPr algn="ctr"/>
            <a:r>
              <a:rPr lang="en-GB" sz="2800" b="1" dirty="0">
                <a:solidFill>
                  <a:schemeClr val="bg1"/>
                </a:solidFill>
              </a:rPr>
              <a:t>UWTSD </a:t>
            </a:r>
            <a:r>
              <a:rPr lang="en-GB" sz="2800" dirty="0">
                <a:solidFill>
                  <a:schemeClr val="bg1"/>
                </a:solidFill>
              </a:rPr>
              <a:t>STUDENT CODE OF CONDUCT</a:t>
            </a:r>
          </a:p>
        </p:txBody>
      </p:sp>
      <p:cxnSp>
        <p:nvCxnSpPr>
          <p:cNvPr id="12" name="Straight Connector 11">
            <a:extLst>
              <a:ext uri="{FF2B5EF4-FFF2-40B4-BE49-F238E27FC236}">
                <a16:creationId xmlns:a16="http://schemas.microsoft.com/office/drawing/2014/main" id="{38AB01CF-8DF2-C926-C15C-46E73516F5CA}"/>
              </a:ext>
            </a:extLst>
          </p:cNvPr>
          <p:cNvCxnSpPr>
            <a:cxnSpLocks/>
          </p:cNvCxnSpPr>
          <p:nvPr/>
        </p:nvCxnSpPr>
        <p:spPr>
          <a:xfrm>
            <a:off x="0" y="1621939"/>
            <a:ext cx="9906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DC5E409-85F1-3390-52FA-E08D7002B683}"/>
              </a:ext>
            </a:extLst>
          </p:cNvPr>
          <p:cNvSpPr txBox="1"/>
          <p:nvPr/>
        </p:nvSpPr>
        <p:spPr>
          <a:xfrm>
            <a:off x="85971" y="931582"/>
            <a:ext cx="4802553" cy="663002"/>
          </a:xfrm>
          <a:prstGeom prst="rect">
            <a:avLst/>
          </a:prstGeom>
          <a:noFill/>
        </p:spPr>
        <p:txBody>
          <a:bodyPr wrap="square">
            <a:spAutoFit/>
          </a:bodyPr>
          <a:lstStyle/>
          <a:p>
            <a:pPr>
              <a:lnSpc>
                <a:spcPct val="107000"/>
              </a:lnSpc>
              <a:spcAft>
                <a:spcPts val="800"/>
              </a:spcAft>
            </a:pPr>
            <a:r>
              <a:rPr lang="en-GB" sz="700" b="1" dirty="0">
                <a:effectLst/>
                <a:latin typeface="Arial" panose="020B0604020202020204" pitchFamily="34" charset="0"/>
                <a:ea typeface="Calibri" panose="020F0502020204030204" pitchFamily="34" charset="0"/>
                <a:cs typeface="Times New Roman" panose="02020603050405020304" pitchFamily="18" charset="0"/>
              </a:rPr>
              <a:t>This document sets out the standards of conduct that are expected of students at UWTSD. </a:t>
            </a:r>
            <a:br>
              <a:rPr lang="en-GB" sz="700" b="1" dirty="0">
                <a:latin typeface="Arial" panose="020B0604020202020204" pitchFamily="34" charset="0"/>
                <a:ea typeface="Calibri" panose="020F0502020204030204" pitchFamily="34" charset="0"/>
                <a:cs typeface="Times New Roman" panose="02020603050405020304" pitchFamily="18" charset="0"/>
              </a:rPr>
            </a:br>
            <a:r>
              <a:rPr lang="en-GB" sz="700" dirty="0">
                <a:effectLst/>
                <a:latin typeface="Arial" panose="020B0604020202020204" pitchFamily="34" charset="0"/>
                <a:ea typeface="Calibri" panose="020F0502020204030204" pitchFamily="34" charset="0"/>
                <a:cs typeface="Times New Roman" panose="02020603050405020304" pitchFamily="18" charset="0"/>
              </a:rPr>
              <a:t>UWTSD expects its students to conduct themselves in a manner that does not bring the reputation of the University into disrepute.  Where a student’s conduct does not meet the expectations outlined in the Student Code of Conduct, the University </a:t>
            </a:r>
            <a:r>
              <a:rPr lang="en-GB" sz="700" dirty="0">
                <a:effectLst/>
                <a:latin typeface="Arial" panose="020B0604020202020204" pitchFamily="34" charset="0"/>
                <a:ea typeface="Calibri" panose="020F0502020204030204" pitchFamily="34" charset="0"/>
                <a:cs typeface="Times New Roman" panose="02020603050405020304" pitchFamily="18" charset="0"/>
                <a:hlinkClick r:id="rId3"/>
              </a:rPr>
              <a:t>Non-Academic Misconduct Policy</a:t>
            </a:r>
            <a:r>
              <a:rPr lang="en-GB" sz="700" dirty="0">
                <a:effectLst/>
                <a:latin typeface="Arial" panose="020B0604020202020204" pitchFamily="34" charset="0"/>
                <a:ea typeface="Calibri" panose="020F0502020204030204" pitchFamily="34" charset="0"/>
                <a:cs typeface="Times New Roman" panose="02020603050405020304" pitchFamily="18" charset="0"/>
              </a:rPr>
              <a:t> may be applied.  Examples of conduct that may breach this code of conduct can be found in the Non-Academic Misconduct Policy.</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extBox 18">
            <a:extLst>
              <a:ext uri="{FF2B5EF4-FFF2-40B4-BE49-F238E27FC236}">
                <a16:creationId xmlns:a16="http://schemas.microsoft.com/office/drawing/2014/main" id="{E13E951D-5AE5-1CEC-7BFB-C08E9D49239E}"/>
              </a:ext>
            </a:extLst>
          </p:cNvPr>
          <p:cNvSpPr txBox="1"/>
          <p:nvPr/>
        </p:nvSpPr>
        <p:spPr>
          <a:xfrm>
            <a:off x="4995985" y="922048"/>
            <a:ext cx="4802553" cy="663002"/>
          </a:xfrm>
          <a:prstGeom prst="rect">
            <a:avLst/>
          </a:prstGeom>
          <a:noFill/>
        </p:spPr>
        <p:txBody>
          <a:bodyPr wrap="square">
            <a:spAutoFit/>
          </a:bodyPr>
          <a:lstStyle/>
          <a:p>
            <a:pPr>
              <a:lnSpc>
                <a:spcPct val="107000"/>
              </a:lnSpc>
              <a:spcAft>
                <a:spcPts val="800"/>
              </a:spcAft>
            </a:pPr>
            <a:r>
              <a:rPr lang="en-GB" sz="700" dirty="0">
                <a:effectLst/>
                <a:latin typeface="Arial" panose="020B0604020202020204" pitchFamily="34" charset="0"/>
                <a:ea typeface="Calibri" panose="020F0502020204030204" pitchFamily="34" charset="0"/>
                <a:cs typeface="Times New Roman" panose="02020603050405020304" pitchFamily="18" charset="0"/>
              </a:rPr>
              <a:t>The University seeks to provide a safe and inclusive environment for all students, and therefore it takes breaches of this code of conduct seriously. If you are experiencing behaviour that contradicts this code of conduct, (e.g. harassment, sexual misconduct, bullying through social media), please report the allegations to the University as outlined in the Non-Academic Misconduct Policy. The University will look to provide support to you as appropriate through its procedures (this may include offers of mental health support and/or referral to external support). </a:t>
            </a:r>
            <a:endParaRPr lang="en-GB" sz="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5" name="Rectangle 34">
            <a:extLst>
              <a:ext uri="{FF2B5EF4-FFF2-40B4-BE49-F238E27FC236}">
                <a16:creationId xmlns:a16="http://schemas.microsoft.com/office/drawing/2014/main" id="{E2F8997C-2252-FD22-E126-26E1143DAD46}"/>
              </a:ext>
            </a:extLst>
          </p:cNvPr>
          <p:cNvSpPr/>
          <p:nvPr/>
        </p:nvSpPr>
        <p:spPr>
          <a:xfrm>
            <a:off x="0" y="6803104"/>
            <a:ext cx="9906000" cy="7083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a:extLst>
              <a:ext uri="{FF2B5EF4-FFF2-40B4-BE49-F238E27FC236}">
                <a16:creationId xmlns:a16="http://schemas.microsoft.com/office/drawing/2014/main" id="{49B524AC-4E60-4626-2211-7A5CC2FEA733}"/>
              </a:ext>
            </a:extLst>
          </p:cNvPr>
          <p:cNvSpPr txBox="1"/>
          <p:nvPr/>
        </p:nvSpPr>
        <p:spPr>
          <a:xfrm>
            <a:off x="23948" y="1934639"/>
            <a:ext cx="2473569" cy="2193806"/>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act in an honest way and that you will abide by the law.</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familiarise yourself with and adhere to approved University policies and regulations.</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Attend and engage with your programme of study and proactively seek support when needed as outlined in the </a:t>
            </a:r>
            <a:r>
              <a:rPr lang="en-GB" sz="800" u="sng" dirty="0">
                <a:solidFill>
                  <a:srgbClr val="0563C1"/>
                </a:solidFill>
                <a:effectLst/>
                <a:ea typeface="Calibri" panose="020F0502020204030204" pitchFamily="34" charset="0"/>
                <a:cs typeface="Times New Roman" panose="02020603050405020304" pitchFamily="18" charset="0"/>
                <a:hlinkClick r:id="rId4"/>
              </a:rPr>
              <a:t>Student Charter</a:t>
            </a:r>
            <a:r>
              <a:rPr lang="en-GB" sz="800" u="sng" dirty="0">
                <a:solidFill>
                  <a:srgbClr val="0563C1"/>
                </a:solidFill>
                <a:effectLst/>
                <a:ea typeface="Calibri" panose="020F0502020204030204" pitchFamily="34" charset="0"/>
                <a:cs typeface="Times New Roman" panose="02020603050405020304" pitchFamily="18" charset="0"/>
              </a:rPr>
              <a:t>.</a:t>
            </a:r>
            <a:endParaRPr lang="en-GB" sz="800" dirty="0">
              <a:effectLst/>
              <a:ea typeface="Calibri" panose="020F0502020204030204" pitchFamily="34" charset="0"/>
              <a:cs typeface="Times New Roman" panose="02020603050405020304" pitchFamily="18" charset="0"/>
            </a:endParaRP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Where applicable, adhere to relevant professional standards relating to personal and professional conduct. See also the University </a:t>
            </a:r>
            <a:r>
              <a:rPr lang="en-GB" sz="800" dirty="0">
                <a:effectLst/>
                <a:ea typeface="Calibri" panose="020F0502020204030204" pitchFamily="34" charset="0"/>
                <a:cs typeface="Times New Roman" panose="02020603050405020304" pitchFamily="18" charset="0"/>
                <a:hlinkClick r:id="rId5"/>
              </a:rPr>
              <a:t>Fitness to Practise Policy</a:t>
            </a:r>
            <a:r>
              <a:rPr lang="en-GB" sz="800" dirty="0">
                <a:ea typeface="Calibri" panose="020F0502020204030204" pitchFamily="34" charset="0"/>
                <a:cs typeface="Times New Roman" panose="02020603050405020304" pitchFamily="18" charset="0"/>
              </a:rPr>
              <a:t>.</a:t>
            </a:r>
            <a:r>
              <a:rPr lang="en-GB" sz="800" dirty="0">
                <a:effectLst/>
                <a:ea typeface="Calibri" panose="020F0502020204030204" pitchFamily="34" charset="0"/>
                <a:cs typeface="Times New Roman" panose="02020603050405020304" pitchFamily="18" charset="0"/>
              </a:rPr>
              <a:t> </a:t>
            </a: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Where applicable, adhere to relevant professional, statutory, regulatory body expectations and requirements to protect present and future patients, service users or clients at all time. See also the University </a:t>
            </a:r>
            <a:r>
              <a:rPr lang="en-GB" sz="800" dirty="0">
                <a:ea typeface="Calibri" panose="020F0502020204030204" pitchFamily="34" charset="0"/>
                <a:cs typeface="Times New Roman" panose="02020603050405020304" pitchFamily="18" charset="0"/>
                <a:hlinkClick r:id="rId5"/>
              </a:rPr>
              <a:t>Fitness to Practise Policy. </a:t>
            </a:r>
            <a:endParaRPr lang="en-GB" sz="800" dirty="0">
              <a:effectLst/>
              <a:ea typeface="Calibri" panose="020F0502020204030204" pitchFamily="34" charset="0"/>
              <a:cs typeface="Times New Roman" panose="02020603050405020304" pitchFamily="18" charset="0"/>
            </a:endParaRPr>
          </a:p>
        </p:txBody>
      </p:sp>
      <p:sp>
        <p:nvSpPr>
          <p:cNvPr id="38" name="TextBox 37">
            <a:extLst>
              <a:ext uri="{FF2B5EF4-FFF2-40B4-BE49-F238E27FC236}">
                <a16:creationId xmlns:a16="http://schemas.microsoft.com/office/drawing/2014/main" id="{1854C95D-C07B-A231-88AB-9A9609C5C3AC}"/>
              </a:ext>
            </a:extLst>
          </p:cNvPr>
          <p:cNvSpPr txBox="1"/>
          <p:nvPr/>
        </p:nvSpPr>
        <p:spPr>
          <a:xfrm>
            <a:off x="51519" y="4477596"/>
            <a:ext cx="2457826" cy="2193806"/>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recognise everyone is an equal member of the community whether teacher, student, administrator, cleaner or security worker. Everyone should be extended the same respect and support. </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should not be judgemental about others – not blame or stigmatise groups or individuals, for example, if they should become unwell or find themselves in need in some other way. </a:t>
            </a: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are expected to help your fellow students whether on campus, online or in halls, without posing a risk to yourself and/or others, especially if they are in difficulties or don’t understand procedures. For example, you can offer help by directing your fellow student to the appropriate support service (e.g. </a:t>
            </a:r>
            <a:r>
              <a:rPr lang="en-GB" sz="800" dirty="0">
                <a:effectLst/>
                <a:ea typeface="Calibri" panose="020F0502020204030204" pitchFamily="34" charset="0"/>
                <a:cs typeface="Times New Roman" panose="02020603050405020304" pitchFamily="18" charset="0"/>
                <a:hlinkClick r:id="rId6"/>
              </a:rPr>
              <a:t>the Hwb </a:t>
            </a:r>
            <a:r>
              <a:rPr lang="en-GB" sz="800" dirty="0">
                <a:effectLst/>
                <a:ea typeface="Calibri" panose="020F0502020204030204" pitchFamily="34" charset="0"/>
                <a:cs typeface="Times New Roman" panose="02020603050405020304" pitchFamily="18" charset="0"/>
              </a:rPr>
              <a:t>or </a:t>
            </a:r>
            <a:r>
              <a:rPr lang="en-GB" sz="800" dirty="0">
                <a:effectLst/>
                <a:ea typeface="Calibri" panose="020F0502020204030204" pitchFamily="34" charset="0"/>
                <a:cs typeface="Times New Roman" panose="02020603050405020304" pitchFamily="18" charset="0"/>
                <a:hlinkClick r:id="rId7"/>
              </a:rPr>
              <a:t>Student Services</a:t>
            </a:r>
            <a:r>
              <a:rPr lang="en-GB" sz="800" dirty="0">
                <a:effectLst/>
                <a:ea typeface="Calibri" panose="020F0502020204030204" pitchFamily="34" charset="0"/>
                <a:cs typeface="Times New Roman" panose="02020603050405020304" pitchFamily="18" charset="0"/>
              </a:rPr>
              <a:t>). </a:t>
            </a:r>
          </a:p>
        </p:txBody>
      </p:sp>
      <p:sp>
        <p:nvSpPr>
          <p:cNvPr id="39" name="TextBox 38">
            <a:extLst>
              <a:ext uri="{FF2B5EF4-FFF2-40B4-BE49-F238E27FC236}">
                <a16:creationId xmlns:a16="http://schemas.microsoft.com/office/drawing/2014/main" id="{B4EB6D56-D045-00B1-98B9-1438EB0647BD}"/>
              </a:ext>
            </a:extLst>
          </p:cNvPr>
          <p:cNvSpPr txBox="1"/>
          <p:nvPr/>
        </p:nvSpPr>
        <p:spPr>
          <a:xfrm>
            <a:off x="4961788" y="1921629"/>
            <a:ext cx="2457826" cy="4696157"/>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act responsibly and courteously towards others.</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recognise the importance and value of equality and diversity in the University community by treating all members of the University with dignity and respect both in person and through alternative means (including but not limited to email, social media, instant messaging and texting) so that they do not feel as though they are being harassed or bullied.</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conduct yourself in a manner that does not harm or does not have the potential to harm others. This includes refraining from:</a:t>
            </a:r>
          </a:p>
          <a:p>
            <a:pPr marL="72000" lvl="1"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Abusive or unreasonable conduct e.g. acts of bullying or harassment; including harassment related to the protected characteristics as defined in the Equality Act 2010;</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Physical misconduct e.g. punching, kicking, slapping, biting, pushing or shoving;</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Sexual misconduct (see Non-Academic Misconduct Policy);</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Threats of injury or violence upon others;</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Activities which may constitute a hate crime;</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Activities related to the incitement of, or participation in, acts of terrorism;</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Activities that spread misinformation;</a:t>
            </a:r>
          </a:p>
          <a:p>
            <a:pPr marL="529200" lvl="2" indent="-72000">
              <a:lnSpc>
                <a:spcPct val="107000"/>
              </a:lnSpc>
              <a:buFont typeface="Courier New" panose="02070309020205020404" pitchFamily="49" charset="0"/>
              <a:buChar char="o"/>
            </a:pPr>
            <a:r>
              <a:rPr lang="en-GB" sz="800" dirty="0">
                <a:effectLst/>
                <a:ea typeface="Calibri" panose="020F0502020204030204" pitchFamily="34" charset="0"/>
                <a:cs typeface="Times New Roman" panose="02020603050405020304" pitchFamily="18" charset="0"/>
              </a:rPr>
              <a:t>Activities which foster blame narratives.</a:t>
            </a: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Respecting the right of others to hold opinions that are different to your own.  The University encourages respectful discourse and discussion.  Where there are disagreements or debate, it is expected that students use appropriate language at all times.  </a:t>
            </a:r>
          </a:p>
        </p:txBody>
      </p:sp>
      <p:sp>
        <p:nvSpPr>
          <p:cNvPr id="40" name="TextBox 39">
            <a:extLst>
              <a:ext uri="{FF2B5EF4-FFF2-40B4-BE49-F238E27FC236}">
                <a16:creationId xmlns:a16="http://schemas.microsoft.com/office/drawing/2014/main" id="{8C1C8BC6-9D81-BBC0-4326-DD25623B9746}"/>
              </a:ext>
            </a:extLst>
          </p:cNvPr>
          <p:cNvSpPr txBox="1"/>
          <p:nvPr/>
        </p:nvSpPr>
        <p:spPr>
          <a:xfrm>
            <a:off x="2523993" y="4486108"/>
            <a:ext cx="2447091" cy="2193806"/>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treat University buildings, property and facilities with respect and refrain from conduct which may damage the University environment.</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ensure that any UWTSD equipment or facilities are used appropriately and with due consideration for others (e.g. shared computers or equipment, </a:t>
            </a:r>
            <a:r>
              <a:rPr lang="en-GB" sz="800" u="sng" dirty="0">
                <a:solidFill>
                  <a:srgbClr val="0563C1"/>
                </a:solidFill>
                <a:effectLst/>
                <a:ea typeface="Calibri" panose="020F0502020204030204" pitchFamily="34" charset="0"/>
                <a:cs typeface="Times New Roman" panose="02020603050405020304" pitchFamily="18" charset="0"/>
                <a:hlinkClick r:id="rId8"/>
              </a:rPr>
              <a:t>IT Acceptable Use Policy</a:t>
            </a:r>
            <a:r>
              <a:rPr lang="en-GB" sz="800" dirty="0">
                <a:effectLst/>
                <a:ea typeface="Calibri" panose="020F0502020204030204" pitchFamily="34" charset="0"/>
                <a:cs typeface="Times New Roman" panose="02020603050405020304" pitchFamily="18" charset="0"/>
              </a:rPr>
              <a:t>).</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show respect for the campus environment (for example by disposing of litter appropriately). </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make yourself aware of the health and safety arrangements at the University (for example, the </a:t>
            </a:r>
            <a:r>
              <a:rPr lang="en-GB" sz="800" dirty="0">
                <a:ea typeface="Calibri" panose="020F0502020204030204" pitchFamily="34" charset="0"/>
                <a:cs typeface="Times New Roman" panose="02020603050405020304" pitchFamily="18" charset="0"/>
                <a:hlinkClick r:id="rId9"/>
              </a:rPr>
              <a:t>University Smoke Free policy. </a:t>
            </a:r>
            <a:endParaRPr lang="en-GB" sz="800" dirty="0">
              <a:effectLst/>
              <a:ea typeface="Calibri" panose="020F0502020204030204" pitchFamily="34" charset="0"/>
              <a:cs typeface="Times New Roman" panose="02020603050405020304" pitchFamily="18" charset="0"/>
            </a:endParaRP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have your student ID card with while you are on campus and access University facilities.</a:t>
            </a:r>
          </a:p>
        </p:txBody>
      </p:sp>
      <p:sp>
        <p:nvSpPr>
          <p:cNvPr id="41" name="TextBox 40">
            <a:extLst>
              <a:ext uri="{FF2B5EF4-FFF2-40B4-BE49-F238E27FC236}">
                <a16:creationId xmlns:a16="http://schemas.microsoft.com/office/drawing/2014/main" id="{6EB13054-7E4D-836D-0497-1312E8D0471F}"/>
              </a:ext>
            </a:extLst>
          </p:cNvPr>
          <p:cNvSpPr txBox="1"/>
          <p:nvPr/>
        </p:nvSpPr>
        <p:spPr>
          <a:xfrm>
            <a:off x="2497518" y="1916769"/>
            <a:ext cx="2473568" cy="2325508"/>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are an ambassador for the University at all times. The University expects that you will act responsibly and respectfully both within the local community and when away from the local environment (for example, whilst on study abroad, field trips or placements, or when representing the University in sporting events).</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show good sportsmanship whilst representing the University in sporting events.</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When visiting off-campus locations for events, you should treat the facilities at the location you are visiting, as well as any transport that has been arranged to get you to your location, appropriately and with due consideration for others.</a:t>
            </a: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You should behave in a manner which upholds the good reputation of the University, including whilst off-campus for sporting or social events associated with the University.</a:t>
            </a:r>
          </a:p>
        </p:txBody>
      </p:sp>
      <p:sp>
        <p:nvSpPr>
          <p:cNvPr id="42" name="TextBox 41">
            <a:extLst>
              <a:ext uri="{FF2B5EF4-FFF2-40B4-BE49-F238E27FC236}">
                <a16:creationId xmlns:a16="http://schemas.microsoft.com/office/drawing/2014/main" id="{8DA0DC21-1959-BD19-2130-590492842780}"/>
              </a:ext>
            </a:extLst>
          </p:cNvPr>
          <p:cNvSpPr txBox="1"/>
          <p:nvPr/>
        </p:nvSpPr>
        <p:spPr>
          <a:xfrm>
            <a:off x="7430731" y="1934639"/>
            <a:ext cx="2412746" cy="1666995"/>
          </a:xfrm>
          <a:prstGeom prst="rect">
            <a:avLst/>
          </a:prstGeom>
          <a:noFill/>
        </p:spPr>
        <p:txBody>
          <a:bodyPr wrap="square">
            <a:spAutoFit/>
          </a:bodyPr>
          <a:lstStyle/>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consult and follow current government guidance and University advice, guidance and regulations relating to public health including the need to quarantine, self-isolation, or reporting for contact tracing.</a:t>
            </a:r>
          </a:p>
          <a:p>
            <a:pPr marL="72000" lvl="0" indent="-72000">
              <a:lnSpc>
                <a:spcPct val="107000"/>
              </a:lnSpc>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will follow all health and safety practices required or recommended by health professionals such as frequent hand-washing and hand sanitisation.</a:t>
            </a:r>
          </a:p>
          <a:p>
            <a:pPr marL="72000" lvl="0" indent="-72000">
              <a:lnSpc>
                <a:spcPct val="107000"/>
              </a:lnSpc>
              <a:spcAft>
                <a:spcPts val="800"/>
              </a:spcAft>
              <a:buFont typeface="Symbol" panose="05050102010706020507" pitchFamily="18" charset="2"/>
              <a:buChar char=""/>
            </a:pPr>
            <a:r>
              <a:rPr lang="en-GB" sz="800" dirty="0">
                <a:effectLst/>
                <a:ea typeface="Calibri" panose="020F0502020204030204" pitchFamily="34" charset="0"/>
                <a:cs typeface="Times New Roman" panose="02020603050405020304" pitchFamily="18" charset="0"/>
              </a:rPr>
              <a:t>It is expected that you adhere to University policies relating to the wearing of face masks and/or other public health guidance.</a:t>
            </a:r>
          </a:p>
        </p:txBody>
      </p:sp>
      <p:sp>
        <p:nvSpPr>
          <p:cNvPr id="43" name="TextBox 42">
            <a:extLst>
              <a:ext uri="{FF2B5EF4-FFF2-40B4-BE49-F238E27FC236}">
                <a16:creationId xmlns:a16="http://schemas.microsoft.com/office/drawing/2014/main" id="{FD8D5FB1-DE99-6704-10C9-BCA07C23E787}"/>
              </a:ext>
            </a:extLst>
          </p:cNvPr>
          <p:cNvSpPr txBox="1"/>
          <p:nvPr/>
        </p:nvSpPr>
        <p:spPr>
          <a:xfrm>
            <a:off x="5070736" y="41706"/>
            <a:ext cx="4802553" cy="186205"/>
          </a:xfrm>
          <a:prstGeom prst="rect">
            <a:avLst/>
          </a:prstGeom>
          <a:noFill/>
        </p:spPr>
        <p:txBody>
          <a:bodyPr wrap="square">
            <a:spAutoFit/>
          </a:bodyPr>
          <a:lstStyle/>
          <a:p>
            <a:pPr algn="r">
              <a:lnSpc>
                <a:spcPct val="107000"/>
              </a:lnSpc>
              <a:spcAft>
                <a:spcPts val="800"/>
              </a:spcAft>
            </a:pPr>
            <a:r>
              <a:rPr lang="en-GB" sz="600" dirty="0">
                <a:solidFill>
                  <a:schemeClr val="bg1"/>
                </a:solidFill>
                <a:effectLst/>
                <a:latin typeface="Arial" panose="020B0604020202020204" pitchFamily="34" charset="0"/>
                <a:ea typeface="Calibri" panose="020F0502020204030204" pitchFamily="34" charset="0"/>
                <a:cs typeface="Times New Roman" panose="02020603050405020304" pitchFamily="18" charset="0"/>
              </a:rPr>
              <a:t>October 2022 v3.0</a:t>
            </a:r>
            <a:endParaRPr lang="en-GB" sz="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FC01898B-C851-5A70-F6CA-E97CF32634A3}"/>
              </a:ext>
            </a:extLst>
          </p:cNvPr>
          <p:cNvSpPr/>
          <p:nvPr/>
        </p:nvSpPr>
        <p:spPr>
          <a:xfrm>
            <a:off x="127253" y="171357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ectangle 13">
            <a:extLst>
              <a:ext uri="{FF2B5EF4-FFF2-40B4-BE49-F238E27FC236}">
                <a16:creationId xmlns:a16="http://schemas.microsoft.com/office/drawing/2014/main" id="{763D90F9-48B4-9F24-D2C5-4D9B03124352}"/>
              </a:ext>
            </a:extLst>
          </p:cNvPr>
          <p:cNvSpPr/>
          <p:nvPr/>
        </p:nvSpPr>
        <p:spPr>
          <a:xfrm>
            <a:off x="127253" y="167840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Rectangle 44">
            <a:extLst>
              <a:ext uri="{FF2B5EF4-FFF2-40B4-BE49-F238E27FC236}">
                <a16:creationId xmlns:a16="http://schemas.microsoft.com/office/drawing/2014/main" id="{994D2FD2-4982-43BA-262E-D8F11148F0C2}"/>
              </a:ext>
            </a:extLst>
          </p:cNvPr>
          <p:cNvSpPr/>
          <p:nvPr/>
        </p:nvSpPr>
        <p:spPr>
          <a:xfrm>
            <a:off x="2576165" y="171357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Rectangle 45">
            <a:extLst>
              <a:ext uri="{FF2B5EF4-FFF2-40B4-BE49-F238E27FC236}">
                <a16:creationId xmlns:a16="http://schemas.microsoft.com/office/drawing/2014/main" id="{28F7C386-9F94-FB2F-C847-369DB7E09A5B}"/>
              </a:ext>
            </a:extLst>
          </p:cNvPr>
          <p:cNvSpPr/>
          <p:nvPr/>
        </p:nvSpPr>
        <p:spPr>
          <a:xfrm>
            <a:off x="2576165" y="167840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Rectangle 46">
            <a:extLst>
              <a:ext uri="{FF2B5EF4-FFF2-40B4-BE49-F238E27FC236}">
                <a16:creationId xmlns:a16="http://schemas.microsoft.com/office/drawing/2014/main" id="{CDE8226A-2BC5-640E-45BD-5516D8D0FBC1}"/>
              </a:ext>
            </a:extLst>
          </p:cNvPr>
          <p:cNvSpPr/>
          <p:nvPr/>
        </p:nvSpPr>
        <p:spPr>
          <a:xfrm>
            <a:off x="5027333" y="171357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Rectangle 47">
            <a:extLst>
              <a:ext uri="{FF2B5EF4-FFF2-40B4-BE49-F238E27FC236}">
                <a16:creationId xmlns:a16="http://schemas.microsoft.com/office/drawing/2014/main" id="{9A5ECAD4-17FB-8568-9A90-98145CBC500C}"/>
              </a:ext>
            </a:extLst>
          </p:cNvPr>
          <p:cNvSpPr/>
          <p:nvPr/>
        </p:nvSpPr>
        <p:spPr>
          <a:xfrm>
            <a:off x="5027333" y="167840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Rectangle 48">
            <a:extLst>
              <a:ext uri="{FF2B5EF4-FFF2-40B4-BE49-F238E27FC236}">
                <a16:creationId xmlns:a16="http://schemas.microsoft.com/office/drawing/2014/main" id="{0C18DEA2-9D67-D7F3-7DBF-5A323DB7B6C3}"/>
              </a:ext>
            </a:extLst>
          </p:cNvPr>
          <p:cNvSpPr/>
          <p:nvPr/>
        </p:nvSpPr>
        <p:spPr>
          <a:xfrm>
            <a:off x="7461385" y="171357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11649F72-2D36-D619-F1A6-02755ECDF845}"/>
              </a:ext>
            </a:extLst>
          </p:cNvPr>
          <p:cNvSpPr/>
          <p:nvPr/>
        </p:nvSpPr>
        <p:spPr>
          <a:xfrm>
            <a:off x="7461385" y="167840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0617CF2F-1214-C054-4928-458370C83D63}"/>
              </a:ext>
            </a:extLst>
          </p:cNvPr>
          <p:cNvSpPr txBox="1"/>
          <p:nvPr/>
        </p:nvSpPr>
        <p:spPr>
          <a:xfrm>
            <a:off x="115427" y="1678364"/>
            <a:ext cx="2382092" cy="246221"/>
          </a:xfrm>
          <a:prstGeom prst="rect">
            <a:avLst/>
          </a:prstGeom>
          <a:noFill/>
        </p:spPr>
        <p:txBody>
          <a:bodyPr wrap="square" rtlCol="0">
            <a:spAutoFit/>
          </a:bodyPr>
          <a:lstStyle/>
          <a:p>
            <a:pPr algn="ctr"/>
            <a:r>
              <a:rPr lang="en-GB" sz="1000" b="1" dirty="0">
                <a:solidFill>
                  <a:schemeClr val="bg1"/>
                </a:solidFill>
              </a:rPr>
              <a:t>Professionalism</a:t>
            </a:r>
            <a:endParaRPr lang="en-GB" sz="1000" dirty="0">
              <a:solidFill>
                <a:schemeClr val="bg1"/>
              </a:solidFill>
            </a:endParaRPr>
          </a:p>
        </p:txBody>
      </p:sp>
      <p:sp>
        <p:nvSpPr>
          <p:cNvPr id="22" name="TextBox 21">
            <a:extLst>
              <a:ext uri="{FF2B5EF4-FFF2-40B4-BE49-F238E27FC236}">
                <a16:creationId xmlns:a16="http://schemas.microsoft.com/office/drawing/2014/main" id="{1E0428A8-C8AC-443A-4475-F113A760F019}"/>
              </a:ext>
            </a:extLst>
          </p:cNvPr>
          <p:cNvSpPr txBox="1"/>
          <p:nvPr/>
        </p:nvSpPr>
        <p:spPr>
          <a:xfrm>
            <a:off x="2578421" y="1678364"/>
            <a:ext cx="2368719" cy="246221"/>
          </a:xfrm>
          <a:prstGeom prst="rect">
            <a:avLst/>
          </a:prstGeom>
          <a:noFill/>
        </p:spPr>
        <p:txBody>
          <a:bodyPr wrap="square" rtlCol="0">
            <a:spAutoFit/>
          </a:bodyPr>
          <a:lstStyle/>
          <a:p>
            <a:pPr algn="ctr"/>
            <a:r>
              <a:rPr lang="en-GB" sz="1000" b="1" dirty="0">
                <a:solidFill>
                  <a:schemeClr val="bg1"/>
                </a:solidFill>
              </a:rPr>
              <a:t>Representing the University</a:t>
            </a:r>
            <a:endParaRPr lang="en-GB" sz="1000" dirty="0">
              <a:solidFill>
                <a:schemeClr val="bg1"/>
              </a:solidFill>
            </a:endParaRPr>
          </a:p>
        </p:txBody>
      </p:sp>
      <p:sp>
        <p:nvSpPr>
          <p:cNvPr id="31" name="TextBox 30">
            <a:extLst>
              <a:ext uri="{FF2B5EF4-FFF2-40B4-BE49-F238E27FC236}">
                <a16:creationId xmlns:a16="http://schemas.microsoft.com/office/drawing/2014/main" id="{AF98F06D-E2BA-BDE0-537C-E410A6E066A8}"/>
              </a:ext>
            </a:extLst>
          </p:cNvPr>
          <p:cNvSpPr txBox="1"/>
          <p:nvPr/>
        </p:nvSpPr>
        <p:spPr>
          <a:xfrm>
            <a:off x="5034218" y="1670834"/>
            <a:ext cx="2375207" cy="246221"/>
          </a:xfrm>
          <a:prstGeom prst="rect">
            <a:avLst/>
          </a:prstGeom>
          <a:noFill/>
        </p:spPr>
        <p:txBody>
          <a:bodyPr wrap="square" rtlCol="0">
            <a:spAutoFit/>
          </a:bodyPr>
          <a:lstStyle/>
          <a:p>
            <a:pPr algn="ctr"/>
            <a:r>
              <a:rPr lang="en-GB" sz="1000" b="1" dirty="0">
                <a:solidFill>
                  <a:schemeClr val="bg1"/>
                </a:solidFill>
              </a:rPr>
              <a:t>Respect for Others</a:t>
            </a:r>
            <a:endParaRPr lang="en-GB" sz="1000" dirty="0">
              <a:solidFill>
                <a:schemeClr val="bg1"/>
              </a:solidFill>
            </a:endParaRPr>
          </a:p>
        </p:txBody>
      </p:sp>
      <p:sp>
        <p:nvSpPr>
          <p:cNvPr id="34" name="TextBox 33">
            <a:extLst>
              <a:ext uri="{FF2B5EF4-FFF2-40B4-BE49-F238E27FC236}">
                <a16:creationId xmlns:a16="http://schemas.microsoft.com/office/drawing/2014/main" id="{49067137-F67A-CBF1-A849-D20851A28686}"/>
              </a:ext>
            </a:extLst>
          </p:cNvPr>
          <p:cNvSpPr txBox="1"/>
          <p:nvPr/>
        </p:nvSpPr>
        <p:spPr>
          <a:xfrm>
            <a:off x="7600967" y="1678364"/>
            <a:ext cx="2113556" cy="246221"/>
          </a:xfrm>
          <a:prstGeom prst="rect">
            <a:avLst/>
          </a:prstGeom>
          <a:noFill/>
        </p:spPr>
        <p:txBody>
          <a:bodyPr wrap="square" rtlCol="0">
            <a:spAutoFit/>
          </a:bodyPr>
          <a:lstStyle/>
          <a:p>
            <a:pPr algn="ctr"/>
            <a:r>
              <a:rPr lang="en-GB" sz="1000" b="1" dirty="0">
                <a:solidFill>
                  <a:schemeClr val="bg1"/>
                </a:solidFill>
              </a:rPr>
              <a:t>Respect for the community</a:t>
            </a:r>
            <a:endParaRPr lang="en-GB" sz="1000" dirty="0">
              <a:solidFill>
                <a:schemeClr val="bg1"/>
              </a:solidFill>
            </a:endParaRPr>
          </a:p>
        </p:txBody>
      </p:sp>
      <p:sp>
        <p:nvSpPr>
          <p:cNvPr id="54" name="Rectangle 53">
            <a:extLst>
              <a:ext uri="{FF2B5EF4-FFF2-40B4-BE49-F238E27FC236}">
                <a16:creationId xmlns:a16="http://schemas.microsoft.com/office/drawing/2014/main" id="{83C55D52-D7C9-12E0-3205-69DE3AF1EA6B}"/>
              </a:ext>
            </a:extLst>
          </p:cNvPr>
          <p:cNvSpPr/>
          <p:nvPr/>
        </p:nvSpPr>
        <p:spPr>
          <a:xfrm>
            <a:off x="127253" y="426390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angle 54">
            <a:extLst>
              <a:ext uri="{FF2B5EF4-FFF2-40B4-BE49-F238E27FC236}">
                <a16:creationId xmlns:a16="http://schemas.microsoft.com/office/drawing/2014/main" id="{98251397-A979-E254-427E-8DC3709CB460}"/>
              </a:ext>
            </a:extLst>
          </p:cNvPr>
          <p:cNvSpPr/>
          <p:nvPr/>
        </p:nvSpPr>
        <p:spPr>
          <a:xfrm>
            <a:off x="127253" y="422873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Rectangle 55">
            <a:extLst>
              <a:ext uri="{FF2B5EF4-FFF2-40B4-BE49-F238E27FC236}">
                <a16:creationId xmlns:a16="http://schemas.microsoft.com/office/drawing/2014/main" id="{26453381-44B2-010F-28B9-B3E588BC3A0B}"/>
              </a:ext>
            </a:extLst>
          </p:cNvPr>
          <p:cNvSpPr/>
          <p:nvPr/>
        </p:nvSpPr>
        <p:spPr>
          <a:xfrm>
            <a:off x="2576165" y="4263902"/>
            <a:ext cx="2382092" cy="23836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Rectangle 56">
            <a:extLst>
              <a:ext uri="{FF2B5EF4-FFF2-40B4-BE49-F238E27FC236}">
                <a16:creationId xmlns:a16="http://schemas.microsoft.com/office/drawing/2014/main" id="{91C3D7BA-FF37-9951-0249-47EA508FFA6B}"/>
              </a:ext>
            </a:extLst>
          </p:cNvPr>
          <p:cNvSpPr/>
          <p:nvPr/>
        </p:nvSpPr>
        <p:spPr>
          <a:xfrm>
            <a:off x="2576165" y="4228735"/>
            <a:ext cx="2382092" cy="238364"/>
          </a:xfrm>
          <a:prstGeom prst="rect">
            <a:avLst/>
          </a:prstGeom>
          <a:solidFill>
            <a:srgbClr val="0F70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TextBox 57">
            <a:extLst>
              <a:ext uri="{FF2B5EF4-FFF2-40B4-BE49-F238E27FC236}">
                <a16:creationId xmlns:a16="http://schemas.microsoft.com/office/drawing/2014/main" id="{E05CB027-58F0-F1C8-7AB9-A495E671A4DA}"/>
              </a:ext>
            </a:extLst>
          </p:cNvPr>
          <p:cNvSpPr txBox="1"/>
          <p:nvPr/>
        </p:nvSpPr>
        <p:spPr>
          <a:xfrm>
            <a:off x="115427" y="4228694"/>
            <a:ext cx="2382092" cy="246221"/>
          </a:xfrm>
          <a:prstGeom prst="rect">
            <a:avLst/>
          </a:prstGeom>
          <a:noFill/>
        </p:spPr>
        <p:txBody>
          <a:bodyPr wrap="square" rtlCol="0">
            <a:spAutoFit/>
          </a:bodyPr>
          <a:lstStyle/>
          <a:p>
            <a:pPr algn="ctr"/>
            <a:r>
              <a:rPr lang="en-GB" sz="1000" b="1" dirty="0">
                <a:solidFill>
                  <a:schemeClr val="bg1"/>
                </a:solidFill>
              </a:rPr>
              <a:t>Caring for each other</a:t>
            </a:r>
            <a:endParaRPr lang="en-GB" sz="1000" dirty="0">
              <a:solidFill>
                <a:schemeClr val="bg1"/>
              </a:solidFill>
            </a:endParaRPr>
          </a:p>
        </p:txBody>
      </p:sp>
      <p:sp>
        <p:nvSpPr>
          <p:cNvPr id="59" name="TextBox 58">
            <a:extLst>
              <a:ext uri="{FF2B5EF4-FFF2-40B4-BE49-F238E27FC236}">
                <a16:creationId xmlns:a16="http://schemas.microsoft.com/office/drawing/2014/main" id="{309BE4CE-864B-6701-7FF2-4E92931CC43F}"/>
              </a:ext>
            </a:extLst>
          </p:cNvPr>
          <p:cNvSpPr txBox="1"/>
          <p:nvPr/>
        </p:nvSpPr>
        <p:spPr>
          <a:xfrm>
            <a:off x="2578421" y="4228694"/>
            <a:ext cx="2368719" cy="246221"/>
          </a:xfrm>
          <a:prstGeom prst="rect">
            <a:avLst/>
          </a:prstGeom>
          <a:noFill/>
        </p:spPr>
        <p:txBody>
          <a:bodyPr wrap="square" rtlCol="0">
            <a:spAutoFit/>
          </a:bodyPr>
          <a:lstStyle/>
          <a:p>
            <a:pPr algn="ctr"/>
            <a:r>
              <a:rPr lang="en-GB" sz="1000" b="1" dirty="0">
                <a:solidFill>
                  <a:schemeClr val="bg1"/>
                </a:solidFill>
              </a:rPr>
              <a:t>Respect for the University Environment</a:t>
            </a:r>
            <a:endParaRPr lang="en-GB" sz="1000" dirty="0">
              <a:solidFill>
                <a:schemeClr val="bg1"/>
              </a:solidFill>
            </a:endParaRPr>
          </a:p>
        </p:txBody>
      </p:sp>
    </p:spTree>
    <p:extLst>
      <p:ext uri="{BB962C8B-B14F-4D97-AF65-F5344CB8AC3E}">
        <p14:creationId xmlns:p14="http://schemas.microsoft.com/office/powerpoint/2010/main" val="310674301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1050</Words>
  <Application>Microsoft Office PowerPoint</Application>
  <PresentationFormat>A4 Paper (210x297 mm)</PresentationFormat>
  <Paragraphs>42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Courier New</vt:lpstr>
      <vt:lpstr>Symbol</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Lewis Pearson</dc:creator>
  <cp:lastModifiedBy>Teleri James</cp:lastModifiedBy>
  <cp:revision>5</cp:revision>
  <dcterms:created xsi:type="dcterms:W3CDTF">2022-10-13T08:22:03Z</dcterms:created>
  <dcterms:modified xsi:type="dcterms:W3CDTF">2022-10-28T13:13:25Z</dcterms:modified>
</cp:coreProperties>
</file>